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8" r:id="rId1"/>
    <p:sldMasterId id="2147483699" r:id="rId2"/>
    <p:sldMasterId id="2147483714" r:id="rId3"/>
    <p:sldMasterId id="2147483728" r:id="rId4"/>
  </p:sldMasterIdLst>
  <p:notesMasterIdLst>
    <p:notesMasterId r:id="rId46"/>
  </p:notesMasterIdLst>
  <p:handoutMasterIdLst>
    <p:handoutMasterId r:id="rId47"/>
  </p:handoutMasterIdLst>
  <p:sldIdLst>
    <p:sldId id="290" r:id="rId5"/>
    <p:sldId id="370" r:id="rId6"/>
    <p:sldId id="353" r:id="rId7"/>
    <p:sldId id="371" r:id="rId8"/>
    <p:sldId id="304" r:id="rId9"/>
    <p:sldId id="334" r:id="rId10"/>
    <p:sldId id="309" r:id="rId11"/>
    <p:sldId id="372" r:id="rId12"/>
    <p:sldId id="398" r:id="rId13"/>
    <p:sldId id="382" r:id="rId14"/>
    <p:sldId id="383" r:id="rId15"/>
    <p:sldId id="359" r:id="rId16"/>
    <p:sldId id="391" r:id="rId17"/>
    <p:sldId id="389" r:id="rId18"/>
    <p:sldId id="373" r:id="rId19"/>
    <p:sldId id="390" r:id="rId20"/>
    <p:sldId id="375" r:id="rId21"/>
    <p:sldId id="376" r:id="rId22"/>
    <p:sldId id="395" r:id="rId23"/>
    <p:sldId id="378" r:id="rId24"/>
    <p:sldId id="393" r:id="rId25"/>
    <p:sldId id="381" r:id="rId26"/>
    <p:sldId id="380" r:id="rId27"/>
    <p:sldId id="392" r:id="rId28"/>
    <p:sldId id="397" r:id="rId29"/>
    <p:sldId id="347" r:id="rId30"/>
    <p:sldId id="361" r:id="rId31"/>
    <p:sldId id="399" r:id="rId32"/>
    <p:sldId id="396" r:id="rId33"/>
    <p:sldId id="364" r:id="rId34"/>
    <p:sldId id="388" r:id="rId35"/>
    <p:sldId id="400" r:id="rId36"/>
    <p:sldId id="401" r:id="rId37"/>
    <p:sldId id="402" r:id="rId38"/>
    <p:sldId id="374" r:id="rId39"/>
    <p:sldId id="407" r:id="rId40"/>
    <p:sldId id="409" r:id="rId41"/>
    <p:sldId id="408" r:id="rId42"/>
    <p:sldId id="410" r:id="rId43"/>
    <p:sldId id="412" r:id="rId44"/>
    <p:sldId id="340" r:id="rId45"/>
  </p:sldIdLst>
  <p:sldSz cx="12192000" cy="6858000"/>
  <p:notesSz cx="6858000" cy="9144000"/>
  <p:embeddedFontLst>
    <p:embeddedFont>
      <p:font typeface="Calibri Light" panose="020F0302020204030204" pitchFamily="34" charset="0"/>
      <p:regular r:id="rId48"/>
      <p:italic r:id="rId49"/>
    </p:embeddedFont>
    <p:embeddedFont>
      <p:font typeface="游ゴシック" panose="020B0604020202020204" charset="-128"/>
      <p:regular r:id="rId50"/>
      <p:bold r:id="rId51"/>
    </p:embeddedFont>
    <p:embeddedFont>
      <p:font typeface="Helvetica" panose="020B0604020202020204" pitchFamily="34" charset="0"/>
      <p:regular r:id="rId52"/>
      <p:bold r:id="rId53"/>
      <p:italic r:id="rId54"/>
      <p:boldItalic r:id="rId55"/>
    </p:embeddedFont>
    <p:embeddedFont>
      <p:font typeface="Arial Black" panose="020B0A04020102020204" pitchFamily="34" charset="0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ＭＳ Ｐゴシック" panose="020B0600070205080204" pitchFamily="34" charset="-128"/>
      <p:regular r:id="rId61"/>
    </p:embeddedFont>
    <p:embeddedFont>
      <p:font typeface="游ゴシック Light" panose="020B0604020202020204" charset="-128"/>
      <p:regular r:id="rId6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E5ED2814-29F6-4159-80A9-707D95A50587}">
          <p14:sldIdLst>
            <p14:sldId id="290"/>
            <p14:sldId id="370"/>
            <p14:sldId id="353"/>
            <p14:sldId id="371"/>
            <p14:sldId id="304"/>
            <p14:sldId id="334"/>
            <p14:sldId id="309"/>
            <p14:sldId id="372"/>
            <p14:sldId id="398"/>
            <p14:sldId id="382"/>
            <p14:sldId id="383"/>
            <p14:sldId id="359"/>
            <p14:sldId id="391"/>
            <p14:sldId id="389"/>
            <p14:sldId id="373"/>
            <p14:sldId id="390"/>
            <p14:sldId id="375"/>
            <p14:sldId id="376"/>
            <p14:sldId id="395"/>
            <p14:sldId id="378"/>
            <p14:sldId id="393"/>
            <p14:sldId id="381"/>
            <p14:sldId id="380"/>
            <p14:sldId id="392"/>
            <p14:sldId id="397"/>
            <p14:sldId id="347"/>
            <p14:sldId id="361"/>
            <p14:sldId id="399"/>
            <p14:sldId id="396"/>
            <p14:sldId id="364"/>
            <p14:sldId id="388"/>
            <p14:sldId id="400"/>
            <p14:sldId id="401"/>
            <p14:sldId id="402"/>
            <p14:sldId id="374"/>
            <p14:sldId id="407"/>
            <p14:sldId id="409"/>
            <p14:sldId id="408"/>
            <p14:sldId id="410"/>
            <p14:sldId id="412"/>
            <p14:sldId id="340"/>
          </p14:sldIdLst>
        </p14:section>
        <p14:section name="Back Up" id="{CD1A908C-E024-46E3-90A1-52A9403E1C2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47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FFFFFF"/>
    <a:srgbClr val="00A0C6"/>
    <a:srgbClr val="FFBE2D"/>
    <a:srgbClr val="911083"/>
    <a:srgbClr val="4FAD26"/>
    <a:srgbClr val="FFB300"/>
    <a:srgbClr val="FF850D"/>
    <a:srgbClr val="0041C0"/>
    <a:srgbClr val="F003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1569" autoAdjust="0"/>
  </p:normalViewPr>
  <p:slideViewPr>
    <p:cSldViewPr showGuides="1">
      <p:cViewPr varScale="1">
        <p:scale>
          <a:sx n="101" d="100"/>
          <a:sy n="101" d="100"/>
        </p:scale>
        <p:origin x="144" y="396"/>
      </p:cViewPr>
      <p:guideLst>
        <p:guide orient="horz" pos="347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eu.gds.panasonic.com\DE\OT\User01\70H4892\002_Produktpr&#228;sentationen\Wireless%20Produkte\Chip%20vs.%20Module\ChipVSModul_Costs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760498377621086E-2"/>
          <c:y val="0.21098955365815622"/>
          <c:w val="0.91256924435471609"/>
          <c:h val="0.67509981052054358"/>
        </c:manualLayout>
      </c:layout>
      <c:lineChart>
        <c:grouping val="standard"/>
        <c:varyColors val="0"/>
        <c:ser>
          <c:idx val="0"/>
          <c:order val="0"/>
          <c:tx>
            <c:strRef>
              <c:f>BT!$C$18</c:f>
              <c:strCache>
                <c:ptCount val="1"/>
                <c:pt idx="0">
                  <c:v>Chip</c:v>
                </c:pt>
              </c:strCache>
            </c:strRef>
          </c:tx>
          <c:marker>
            <c:symbol val="none"/>
          </c:marker>
          <c:cat>
            <c:numRef>
              <c:f>BT!$B$20:$B$48</c:f>
              <c:numCache>
                <c:formatCode>_-* #,##0\ _€_-;\-* #,##0\ _€_-;_-* "-"??\ _€_-;_-@_-</c:formatCode>
                <c:ptCount val="29"/>
                <c:pt idx="0">
                  <c:v>0</c:v>
                </c:pt>
                <c:pt idx="1">
                  <c:v>10000</c:v>
                </c:pt>
                <c:pt idx="2">
                  <c:v>20000</c:v>
                </c:pt>
                <c:pt idx="3">
                  <c:v>30000</c:v>
                </c:pt>
                <c:pt idx="4">
                  <c:v>40000</c:v>
                </c:pt>
                <c:pt idx="5">
                  <c:v>50000</c:v>
                </c:pt>
                <c:pt idx="6">
                  <c:v>60000</c:v>
                </c:pt>
                <c:pt idx="7">
                  <c:v>70000</c:v>
                </c:pt>
                <c:pt idx="8">
                  <c:v>80000</c:v>
                </c:pt>
                <c:pt idx="9">
                  <c:v>90000</c:v>
                </c:pt>
                <c:pt idx="10">
                  <c:v>100000</c:v>
                </c:pt>
                <c:pt idx="11">
                  <c:v>110000</c:v>
                </c:pt>
                <c:pt idx="12">
                  <c:v>120000</c:v>
                </c:pt>
                <c:pt idx="13">
                  <c:v>130000</c:v>
                </c:pt>
                <c:pt idx="14">
                  <c:v>140000</c:v>
                </c:pt>
                <c:pt idx="15">
                  <c:v>150000</c:v>
                </c:pt>
                <c:pt idx="16">
                  <c:v>160000</c:v>
                </c:pt>
                <c:pt idx="17">
                  <c:v>170000</c:v>
                </c:pt>
                <c:pt idx="18">
                  <c:v>180000</c:v>
                </c:pt>
                <c:pt idx="19">
                  <c:v>190000</c:v>
                </c:pt>
                <c:pt idx="20">
                  <c:v>200000</c:v>
                </c:pt>
                <c:pt idx="21">
                  <c:v>300000</c:v>
                </c:pt>
                <c:pt idx="22">
                  <c:v>400000</c:v>
                </c:pt>
                <c:pt idx="23">
                  <c:v>500000</c:v>
                </c:pt>
                <c:pt idx="24">
                  <c:v>600000</c:v>
                </c:pt>
                <c:pt idx="25">
                  <c:v>700000</c:v>
                </c:pt>
                <c:pt idx="26">
                  <c:v>800000</c:v>
                </c:pt>
                <c:pt idx="27">
                  <c:v>900000</c:v>
                </c:pt>
                <c:pt idx="28">
                  <c:v>1000000</c:v>
                </c:pt>
              </c:numCache>
            </c:numRef>
          </c:cat>
          <c:val>
            <c:numRef>
              <c:f>BT!$E$20:$E$48</c:f>
              <c:numCache>
                <c:formatCode>_-* #,##0.0\ _€_-;\-* #,##0.0\ _€_-;_-* "-"??\ _€_-;_-@_-</c:formatCode>
                <c:ptCount val="29"/>
                <c:pt idx="1">
                  <c:v>18.024999999999999</c:v>
                </c:pt>
                <c:pt idx="2">
                  <c:v>9.7857307201430679</c:v>
                </c:pt>
                <c:pt idx="3">
                  <c:v>7.0115889264621822</c:v>
                </c:pt>
                <c:pt idx="4">
                  <c:v>5.6116394682391624</c:v>
                </c:pt>
                <c:pt idx="5">
                  <c:v>4.7642479710361121</c:v>
                </c:pt>
                <c:pt idx="6">
                  <c:v>4.1945091725913253</c:v>
                </c:pt>
                <c:pt idx="7">
                  <c:v>3.7841899108829851</c:v>
                </c:pt>
                <c:pt idx="8">
                  <c:v>3.473972466691531</c:v>
                </c:pt>
                <c:pt idx="9">
                  <c:v>3.230793609388297</c:v>
                </c:pt>
                <c:pt idx="10">
                  <c:v>3.0347513203625822</c:v>
                </c:pt>
                <c:pt idx="11">
                  <c:v>2.8731405601054338</c:v>
                </c:pt>
                <c:pt idx="12">
                  <c:v>2.7374649246934113</c:v>
                </c:pt>
                <c:pt idx="13">
                  <c:v>2.6218242459540892</c:v>
                </c:pt>
                <c:pt idx="14">
                  <c:v>2.5219913677692705</c:v>
                </c:pt>
                <c:pt idx="15">
                  <c:v>2.4348571149518334</c:v>
                </c:pt>
                <c:pt idx="16">
                  <c:v>2.3580827210607231</c:v>
                </c:pt>
                <c:pt idx="17">
                  <c:v>2.2898744946740108</c:v>
                </c:pt>
                <c:pt idx="18">
                  <c:v>2.2288333101674289</c:v>
                </c:pt>
                <c:pt idx="19">
                  <c:v>2.1738514331667584</c:v>
                </c:pt>
                <c:pt idx="20">
                  <c:v>2.1240401632184907</c:v>
                </c:pt>
                <c:pt idx="21">
                  <c:v>1.7987221268193951</c:v>
                </c:pt>
                <c:pt idx="22">
                  <c:v>1.6259587945548946</c:v>
                </c:pt>
                <c:pt idx="23">
                  <c:v>1.5164777516966239</c:v>
                </c:pt>
                <c:pt idx="24">
                  <c:v>1.4397156509914324</c:v>
                </c:pt>
                <c:pt idx="25">
                  <c:v>1.3822470408053895</c:v>
                </c:pt>
                <c:pt idx="26">
                  <c:v>1.3372013854877831</c:v>
                </c:pt>
                <c:pt idx="27">
                  <c:v>1.3006762464947925</c:v>
                </c:pt>
                <c:pt idx="28">
                  <c:v>1.2702798843699206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8AA-4A31-B336-2A257F0F79B4}"/>
            </c:ext>
          </c:extLst>
        </c:ser>
        <c:ser>
          <c:idx val="1"/>
          <c:order val="1"/>
          <c:tx>
            <c:strRef>
              <c:f>BT!$F$18</c:f>
              <c:strCache>
                <c:ptCount val="1"/>
                <c:pt idx="0">
                  <c:v>Module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ymbol val="none"/>
          </c:marker>
          <c:cat>
            <c:numRef>
              <c:f>BT!$B$20:$B$48</c:f>
              <c:numCache>
                <c:formatCode>_-* #,##0\ _€_-;\-* #,##0\ _€_-;_-* "-"??\ _€_-;_-@_-</c:formatCode>
                <c:ptCount val="29"/>
                <c:pt idx="0">
                  <c:v>0</c:v>
                </c:pt>
                <c:pt idx="1">
                  <c:v>10000</c:v>
                </c:pt>
                <c:pt idx="2">
                  <c:v>20000</c:v>
                </c:pt>
                <c:pt idx="3">
                  <c:v>30000</c:v>
                </c:pt>
                <c:pt idx="4">
                  <c:v>40000</c:v>
                </c:pt>
                <c:pt idx="5">
                  <c:v>50000</c:v>
                </c:pt>
                <c:pt idx="6">
                  <c:v>60000</c:v>
                </c:pt>
                <c:pt idx="7">
                  <c:v>70000</c:v>
                </c:pt>
                <c:pt idx="8">
                  <c:v>80000</c:v>
                </c:pt>
                <c:pt idx="9">
                  <c:v>90000</c:v>
                </c:pt>
                <c:pt idx="10">
                  <c:v>100000</c:v>
                </c:pt>
                <c:pt idx="11">
                  <c:v>110000</c:v>
                </c:pt>
                <c:pt idx="12">
                  <c:v>120000</c:v>
                </c:pt>
                <c:pt idx="13">
                  <c:v>130000</c:v>
                </c:pt>
                <c:pt idx="14">
                  <c:v>140000</c:v>
                </c:pt>
                <c:pt idx="15">
                  <c:v>150000</c:v>
                </c:pt>
                <c:pt idx="16">
                  <c:v>160000</c:v>
                </c:pt>
                <c:pt idx="17">
                  <c:v>170000</c:v>
                </c:pt>
                <c:pt idx="18">
                  <c:v>180000</c:v>
                </c:pt>
                <c:pt idx="19">
                  <c:v>190000</c:v>
                </c:pt>
                <c:pt idx="20">
                  <c:v>200000</c:v>
                </c:pt>
                <c:pt idx="21">
                  <c:v>300000</c:v>
                </c:pt>
                <c:pt idx="22">
                  <c:v>400000</c:v>
                </c:pt>
                <c:pt idx="23">
                  <c:v>500000</c:v>
                </c:pt>
                <c:pt idx="24">
                  <c:v>600000</c:v>
                </c:pt>
                <c:pt idx="25">
                  <c:v>700000</c:v>
                </c:pt>
                <c:pt idx="26">
                  <c:v>800000</c:v>
                </c:pt>
                <c:pt idx="27">
                  <c:v>900000</c:v>
                </c:pt>
                <c:pt idx="28">
                  <c:v>1000000</c:v>
                </c:pt>
              </c:numCache>
            </c:numRef>
          </c:cat>
          <c:val>
            <c:numRef>
              <c:f>BT!$G$20:$G$48</c:f>
              <c:numCache>
                <c:formatCode>_-* #,##0.0\ _€_-;\-* #,##0.0\ _€_-;_-* "-"??\ _€_-;_-@_-</c:formatCode>
                <c:ptCount val="29"/>
                <c:pt idx="1">
                  <c:v>5.7</c:v>
                </c:pt>
                <c:pt idx="2">
                  <c:v>4.45</c:v>
                </c:pt>
                <c:pt idx="3">
                  <c:v>4.0333333333333332</c:v>
                </c:pt>
                <c:pt idx="4">
                  <c:v>3.8250000000000002</c:v>
                </c:pt>
                <c:pt idx="5">
                  <c:v>3.7</c:v>
                </c:pt>
                <c:pt idx="6">
                  <c:v>3.6166666666666667</c:v>
                </c:pt>
                <c:pt idx="7">
                  <c:v>3.5571428571428569</c:v>
                </c:pt>
                <c:pt idx="8">
                  <c:v>3.5125000000000002</c:v>
                </c:pt>
                <c:pt idx="9">
                  <c:v>3.4777777777777779</c:v>
                </c:pt>
                <c:pt idx="10">
                  <c:v>3.29</c:v>
                </c:pt>
                <c:pt idx="11">
                  <c:v>3.2672727272727271</c:v>
                </c:pt>
                <c:pt idx="12">
                  <c:v>3.2483333333333335</c:v>
                </c:pt>
                <c:pt idx="13">
                  <c:v>3.2323076923076921</c:v>
                </c:pt>
                <c:pt idx="14">
                  <c:v>3.2185714285714284</c:v>
                </c:pt>
                <c:pt idx="15">
                  <c:v>3.2066666666666666</c:v>
                </c:pt>
                <c:pt idx="16">
                  <c:v>3.19625</c:v>
                </c:pt>
                <c:pt idx="17">
                  <c:v>3.1870588235294117</c:v>
                </c:pt>
                <c:pt idx="18">
                  <c:v>3.1788888888888889</c:v>
                </c:pt>
                <c:pt idx="19">
                  <c:v>3.1715789473684208</c:v>
                </c:pt>
                <c:pt idx="20">
                  <c:v>3.0129999999999999</c:v>
                </c:pt>
                <c:pt idx="21">
                  <c:v>2.9713333333333334</c:v>
                </c:pt>
                <c:pt idx="22">
                  <c:v>2.9504999999999999</c:v>
                </c:pt>
                <c:pt idx="23">
                  <c:v>2.9380000000000002</c:v>
                </c:pt>
                <c:pt idx="24">
                  <c:v>2.9296666666666669</c:v>
                </c:pt>
                <c:pt idx="25">
                  <c:v>2.9237142857142859</c:v>
                </c:pt>
                <c:pt idx="26">
                  <c:v>2.9192499999999999</c:v>
                </c:pt>
                <c:pt idx="27">
                  <c:v>2.9157777777777776</c:v>
                </c:pt>
                <c:pt idx="28">
                  <c:v>2.9129999999999998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8AA-4A31-B336-2A257F0F79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4374760"/>
        <c:axId val="144375152"/>
      </c:lineChart>
      <c:catAx>
        <c:axId val="144374760"/>
        <c:scaling>
          <c:orientation val="minMax"/>
        </c:scaling>
        <c:delete val="0"/>
        <c:axPos val="b"/>
        <c:numFmt formatCode="_-* #,##0\ _€_-;\-* #,##0\ _€_-;_-* &quot;-&quot;??\ _€_-;_-@_-" sourceLinked="1"/>
        <c:majorTickMark val="out"/>
        <c:minorTickMark val="none"/>
        <c:tickLblPos val="nextTo"/>
        <c:crossAx val="144375152"/>
        <c:crosses val="autoZero"/>
        <c:auto val="1"/>
        <c:lblAlgn val="ctr"/>
        <c:lblOffset val="100"/>
        <c:tickLblSkip val="100"/>
        <c:noMultiLvlLbl val="0"/>
      </c:catAx>
      <c:valAx>
        <c:axId val="144375152"/>
        <c:scaling>
          <c:orientation val="minMax"/>
        </c:scaling>
        <c:delete val="0"/>
        <c:axPos val="l"/>
        <c:majorGridlines/>
        <c:numFmt formatCode="_-* #,##0.0\ _€_-;\-* #,##0.0\ _€_-;_-* &quot;-&quot;??\ _€_-;_-@_-" sourceLinked="1"/>
        <c:majorTickMark val="out"/>
        <c:minorTickMark val="none"/>
        <c:tickLblPos val="none"/>
        <c:crossAx val="144374760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400">
              <a:latin typeface="DIN OT" pitchFamily="50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0.04098</cdr:x>
      <cdr:y>0.91743</cdr:y>
    </cdr:from>
    <cdr:to>
      <cdr:x>0.08197</cdr:x>
      <cdr:y>0.95413</cdr:y>
    </cdr:to>
    <cdr:sp macro="" textlink="">
      <cdr:nvSpPr>
        <cdr:cNvPr id="2" name="Rechteck 1"/>
        <cdr:cNvSpPr/>
      </cdr:nvSpPr>
      <cdr:spPr>
        <a:xfrm xmlns:a="http://schemas.openxmlformats.org/drawingml/2006/main">
          <a:off x="180020" y="3600400"/>
          <a:ext cx="180020" cy="144016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E03EA-F159-406A-A7D7-FA10B1375F88}" type="datetimeFigureOut">
              <a:rPr lang="de-DE" smtClean="0"/>
              <a:t>16.05.2018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88BD6-93AC-4D19-9EEF-30A3BF63462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9828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83E53-822E-4494-B826-BF4A858A083D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D899D-81FF-4AD1-A021-B045F23BD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70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D899D-81FF-4AD1-A021-B045F23BDEF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190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D899D-81FF-4AD1-A021-B045F23BDEF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063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D899D-81FF-4AD1-A021-B045F23BDEF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74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D899D-81FF-4AD1-A021-B045F23BDEF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06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12.xml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4434" y="116634"/>
            <a:ext cx="1152313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800" dirty="0">
                <a:solidFill>
                  <a:schemeClr val="bg2"/>
                </a:solidFill>
              </a:rPr>
              <a:t>Überschrift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6535" y="6021288"/>
            <a:ext cx="1109948" cy="720080"/>
          </a:xfrm>
          <a:prstGeom prst="rect">
            <a:avLst/>
          </a:prstGeom>
        </p:spPr>
      </p:pic>
      <p:pic>
        <p:nvPicPr>
          <p:cNvPr id="10" name="Picture 2" descr="スクリーンショット（2013-03-17 15"/>
          <p:cNvPicPr>
            <a:picLocks noChangeAspect="1" noChangeArrowheads="1"/>
          </p:cNvPicPr>
          <p:nvPr/>
        </p:nvPicPr>
        <p:blipFill>
          <a:blip r:embed="rId3" cstate="screen">
            <a:lum bright="-20000" contrast="34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1202" y="1"/>
            <a:ext cx="3045884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304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AISEU-Black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>
              <a:defRPr/>
            </a:pPr>
            <a:endParaRPr lang="en-US" sz="1800" kern="0">
              <a:solidFill>
                <a:srgbClr val="000000"/>
              </a:solidFill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9" name="Picture 4" descr="p_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383" y="6594331"/>
            <a:ext cx="1124184" cy="1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pieren 16"/>
          <p:cNvGrpSpPr/>
          <p:nvPr/>
        </p:nvGrpSpPr>
        <p:grpSpPr>
          <a:xfrm>
            <a:off x="5" y="6545191"/>
            <a:ext cx="4719593" cy="312805"/>
            <a:chOff x="2" y="6545195"/>
            <a:chExt cx="3539695" cy="312805"/>
          </a:xfrm>
        </p:grpSpPr>
        <p:sp>
          <p:nvSpPr>
            <p:cNvPr id="20" name="Freihandform 19"/>
            <p:cNvSpPr/>
            <p:nvPr userDrawn="1"/>
          </p:nvSpPr>
          <p:spPr>
            <a:xfrm>
              <a:off x="2" y="6597352"/>
              <a:ext cx="3539695" cy="260648"/>
            </a:xfrm>
            <a:custGeom>
              <a:avLst/>
              <a:gdLst>
                <a:gd name="connsiteX0" fmla="*/ 0 w 3539695"/>
                <a:gd name="connsiteY0" fmla="*/ 0 h 260648"/>
                <a:gd name="connsiteX1" fmla="*/ 3279047 w 3539695"/>
                <a:gd name="connsiteY1" fmla="*/ 0 h 260648"/>
                <a:gd name="connsiteX2" fmla="*/ 3539695 w 3539695"/>
                <a:gd name="connsiteY2" fmla="*/ 260648 h 260648"/>
                <a:gd name="connsiteX3" fmla="*/ 0 w 3539695"/>
                <a:gd name="connsiteY3" fmla="*/ 260648 h 2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695" h="260648">
                  <a:moveTo>
                    <a:pt x="0" y="0"/>
                  </a:moveTo>
                  <a:lnTo>
                    <a:pt x="3279047" y="0"/>
                  </a:lnTo>
                  <a:lnTo>
                    <a:pt x="3539695" y="260648"/>
                  </a:lnTo>
                  <a:lnTo>
                    <a:pt x="0" y="260648"/>
                  </a:lnTo>
                  <a:close/>
                </a:path>
              </a:pathLst>
            </a:custGeom>
            <a:solidFill>
              <a:schemeClr val="accent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ts val="2200"/>
                </a:lnSpc>
                <a:defRPr/>
              </a:pPr>
              <a:endParaRPr lang="de-DE" sz="1200" b="1" kern="0" dirty="0">
                <a:solidFill>
                  <a:srgbClr val="1F1F1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250825" y="6545195"/>
              <a:ext cx="2888615" cy="2821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800" dirty="0">
                  <a:solidFill>
                    <a:srgbClr val="FFFFFF"/>
                  </a:solidFill>
                  <a:cs typeface="Arial" panose="020B0604020202020204" pitchFamily="34" charset="0"/>
                </a:rPr>
                <a:t>Panasonic Automotive &amp; Industrial Systems Europe (PAISEU)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383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4434" y="116634"/>
            <a:ext cx="1152313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800" dirty="0">
                <a:solidFill>
                  <a:schemeClr val="bg2"/>
                </a:solidFill>
              </a:rPr>
              <a:t>Überschrift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04827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4434" y="116634"/>
            <a:ext cx="1152313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800" dirty="0">
                <a:solidFill>
                  <a:schemeClr val="bg2"/>
                </a:solidFill>
              </a:rPr>
              <a:t>Überschrift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04827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4434" y="116633"/>
            <a:ext cx="1152313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800" dirty="0">
                <a:solidFill>
                  <a:schemeClr val="bg2"/>
                </a:solidFill>
              </a:rPr>
              <a:t>Überschrift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12192000" cy="503238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334434" y="126000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スライド番号プレースホルダ 3"/>
          <p:cNvSpPr txBox="1">
            <a:spLocks noGrp="1"/>
          </p:cNvSpPr>
          <p:nvPr/>
        </p:nvSpPr>
        <p:spPr bwMode="auto">
          <a:xfrm>
            <a:off x="9599084" y="100013"/>
            <a:ext cx="25400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lnSpc>
                <a:spcPct val="80000"/>
              </a:lnSpc>
              <a:defRPr/>
            </a:pPr>
            <a:fld id="{C2A9C683-0F80-4CC9-8F35-0F2BB8534A68}" type="slidenum">
              <a:rPr lang="en-US" altLang="ja-JP" sz="1600" b="0" smtClean="0">
                <a:solidFill>
                  <a:schemeClr val="bg2"/>
                </a:solidFill>
                <a:latin typeface="Helvetica" pitchFamily="34" charset="0"/>
              </a:rPr>
              <a:pPr algn="r">
                <a:lnSpc>
                  <a:spcPct val="80000"/>
                </a:lnSpc>
                <a:defRPr/>
              </a:pPr>
              <a:t>‹#›</a:t>
            </a:fld>
            <a:endParaRPr lang="en-US" altLang="ja-JP" sz="1600" b="0" dirty="0">
              <a:solidFill>
                <a:schemeClr val="bg2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243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4434" y="116634"/>
            <a:ext cx="1152313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800" dirty="0">
                <a:solidFill>
                  <a:schemeClr val="bg2"/>
                </a:solidFill>
              </a:rPr>
              <a:t>Überschrift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6535" y="6021288"/>
            <a:ext cx="1109948" cy="720080"/>
          </a:xfrm>
          <a:prstGeom prst="rect">
            <a:avLst/>
          </a:prstGeom>
        </p:spPr>
      </p:pic>
      <p:pic>
        <p:nvPicPr>
          <p:cNvPr id="10" name="Picture 2" descr="スクリーンショット（2013-03-17 15"/>
          <p:cNvPicPr>
            <a:picLocks noChangeAspect="1" noChangeArrowheads="1"/>
          </p:cNvPicPr>
          <p:nvPr/>
        </p:nvPicPr>
        <p:blipFill>
          <a:blip r:embed="rId3" cstate="screen">
            <a:lum bright="-20000" contrast="34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1202" y="1"/>
            <a:ext cx="3045884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304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ISEU-Black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1800">
                <a:solidFill>
                  <a:schemeClr val="bg2"/>
                </a:solidFill>
                <a:latin typeface="DIN OT Medium" pitchFamily="50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9" name="Picture 4" descr="p_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383" y="6594331"/>
            <a:ext cx="1124184" cy="1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pieren 16"/>
          <p:cNvGrpSpPr/>
          <p:nvPr/>
        </p:nvGrpSpPr>
        <p:grpSpPr>
          <a:xfrm>
            <a:off x="5" y="6545191"/>
            <a:ext cx="4719593" cy="312805"/>
            <a:chOff x="2" y="6545195"/>
            <a:chExt cx="3539695" cy="312805"/>
          </a:xfrm>
        </p:grpSpPr>
        <p:sp>
          <p:nvSpPr>
            <p:cNvPr id="20" name="Freihandform 19"/>
            <p:cNvSpPr/>
            <p:nvPr userDrawn="1"/>
          </p:nvSpPr>
          <p:spPr>
            <a:xfrm>
              <a:off x="2" y="6597352"/>
              <a:ext cx="3539695" cy="260648"/>
            </a:xfrm>
            <a:custGeom>
              <a:avLst/>
              <a:gdLst>
                <a:gd name="connsiteX0" fmla="*/ 0 w 3539695"/>
                <a:gd name="connsiteY0" fmla="*/ 0 h 260648"/>
                <a:gd name="connsiteX1" fmla="*/ 3279047 w 3539695"/>
                <a:gd name="connsiteY1" fmla="*/ 0 h 260648"/>
                <a:gd name="connsiteX2" fmla="*/ 3539695 w 3539695"/>
                <a:gd name="connsiteY2" fmla="*/ 260648 h 260648"/>
                <a:gd name="connsiteX3" fmla="*/ 0 w 3539695"/>
                <a:gd name="connsiteY3" fmla="*/ 260648 h 2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695" h="260648">
                  <a:moveTo>
                    <a:pt x="0" y="0"/>
                  </a:moveTo>
                  <a:lnTo>
                    <a:pt x="3279047" y="0"/>
                  </a:lnTo>
                  <a:lnTo>
                    <a:pt x="3539695" y="260648"/>
                  </a:lnTo>
                  <a:lnTo>
                    <a:pt x="0" y="260648"/>
                  </a:lnTo>
                  <a:close/>
                </a:path>
              </a:pathLst>
            </a:custGeom>
            <a:solidFill>
              <a:schemeClr val="accent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IN OT Medium" pitchFamily="50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250825" y="6545195"/>
              <a:ext cx="2888615" cy="2821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800" b="0" dirty="0">
                  <a:solidFill>
                    <a:schemeClr val="bg2"/>
                  </a:solidFill>
                  <a:latin typeface="DIN OT" pitchFamily="50" charset="0"/>
                  <a:cs typeface="Arial" panose="020B0604020202020204" pitchFamily="34" charset="0"/>
                </a:rPr>
                <a:t>Panasonic Automotive &amp; Industrial Systems Europe (PAISEU)</a:t>
              </a:r>
            </a:p>
          </p:txBody>
        </p:sp>
      </p:grp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334434" y="908050"/>
            <a:ext cx="11523133" cy="364491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2000" b="0">
                <a:latin typeface="DIN OT Mediu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34434" y="1386841"/>
            <a:ext cx="5473700" cy="50663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>
                <a:solidFill>
                  <a:srgbClr val="2B2B2B"/>
                </a:solidFill>
                <a:latin typeface="DIN OT" pitchFamily="50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6383870" y="1393826"/>
            <a:ext cx="5473700" cy="5059363"/>
          </a:xfrm>
        </p:spPr>
        <p:txBody>
          <a:bodyPr>
            <a:noAutofit/>
          </a:bodyPr>
          <a:lstStyle>
            <a:lvl1pPr>
              <a:defRPr sz="2000">
                <a:solidFill>
                  <a:srgbClr val="2B2B2B"/>
                </a:solidFill>
                <a:latin typeface="DIN OT" pitchFamily="50" charset="0"/>
              </a:defRPr>
            </a:lvl1pPr>
            <a:lvl2pPr>
              <a:defRPr sz="1600">
                <a:solidFill>
                  <a:srgbClr val="2B2B2B"/>
                </a:solidFill>
                <a:latin typeface="DIN OT" pitchFamily="50" charset="0"/>
              </a:defRPr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4252773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asonic-Corporation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34434" y="908050"/>
            <a:ext cx="11523133" cy="364491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34434" y="1386841"/>
            <a:ext cx="5473700" cy="50663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>
                <a:solidFill>
                  <a:srgbClr val="2B2B2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6383870" y="1393826"/>
            <a:ext cx="5473700" cy="5059363"/>
          </a:xfrm>
        </p:spPr>
        <p:txBody>
          <a:bodyPr>
            <a:noAutofit/>
          </a:bodyPr>
          <a:lstStyle>
            <a:lvl1pPr>
              <a:defRPr sz="2000">
                <a:solidFill>
                  <a:srgbClr val="2B2B2B"/>
                </a:solidFill>
              </a:defRPr>
            </a:lvl1pPr>
            <a:lvl2pPr>
              <a:defRPr sz="1600">
                <a:solidFill>
                  <a:srgbClr val="2B2B2B"/>
                </a:solidFill>
              </a:defRPr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5" y="6545191"/>
            <a:ext cx="4719593" cy="312805"/>
            <a:chOff x="2" y="6545195"/>
            <a:chExt cx="3539695" cy="312805"/>
          </a:xfrm>
        </p:grpSpPr>
        <p:sp>
          <p:nvSpPr>
            <p:cNvPr id="21" name="Freihandform 20"/>
            <p:cNvSpPr/>
            <p:nvPr userDrawn="1"/>
          </p:nvSpPr>
          <p:spPr>
            <a:xfrm>
              <a:off x="2" y="6597352"/>
              <a:ext cx="3539695" cy="260648"/>
            </a:xfrm>
            <a:custGeom>
              <a:avLst/>
              <a:gdLst>
                <a:gd name="connsiteX0" fmla="*/ 0 w 3539695"/>
                <a:gd name="connsiteY0" fmla="*/ 0 h 260648"/>
                <a:gd name="connsiteX1" fmla="*/ 3279047 w 3539695"/>
                <a:gd name="connsiteY1" fmla="*/ 0 h 260648"/>
                <a:gd name="connsiteX2" fmla="*/ 3539695 w 3539695"/>
                <a:gd name="connsiteY2" fmla="*/ 260648 h 260648"/>
                <a:gd name="connsiteX3" fmla="*/ 0 w 3539695"/>
                <a:gd name="connsiteY3" fmla="*/ 260648 h 2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695" h="260648">
                  <a:moveTo>
                    <a:pt x="0" y="0"/>
                  </a:moveTo>
                  <a:lnTo>
                    <a:pt x="3279047" y="0"/>
                  </a:lnTo>
                  <a:lnTo>
                    <a:pt x="3539695" y="260648"/>
                  </a:lnTo>
                  <a:lnTo>
                    <a:pt x="0" y="26064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5A5A5">
                    <a:lumMod val="40000"/>
                    <a:lumOff val="60000"/>
                  </a:srgbClr>
                </a:gs>
                <a:gs pos="46000">
                  <a:srgbClr val="A5A5A5">
                    <a:lumMod val="95000"/>
                    <a:lumOff val="5000"/>
                  </a:srgbClr>
                </a:gs>
                <a:gs pos="100000">
                  <a:srgbClr val="A5A5A5">
                    <a:lumMod val="60000"/>
                  </a:srgbClr>
                </a:gs>
              </a:gsLst>
              <a:lin ang="5400000" scaled="0"/>
              <a:tileRect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hteck 17"/>
            <p:cNvSpPr/>
            <p:nvPr userDrawn="1"/>
          </p:nvSpPr>
          <p:spPr>
            <a:xfrm>
              <a:off x="250825" y="6545195"/>
              <a:ext cx="2888615" cy="2821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800" dirty="0">
                  <a:solidFill>
                    <a:srgbClr val="2B2B2B"/>
                  </a:solidFill>
                  <a:cs typeface="Arial" panose="020B0604020202020204" pitchFamily="34" charset="0"/>
                </a:rPr>
                <a:t>Panasonic Corporation</a:t>
              </a:r>
            </a:p>
          </p:txBody>
        </p:sp>
      </p:grpSp>
      <p:pic>
        <p:nvPicPr>
          <p:cNvPr id="19" name="Picture 4" descr="p_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383" y="6594331"/>
            <a:ext cx="1124184" cy="1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532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pliance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34434" y="908050"/>
            <a:ext cx="11523133" cy="364491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34434" y="1386841"/>
            <a:ext cx="5473700" cy="50663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>
                <a:solidFill>
                  <a:srgbClr val="2B2B2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6383870" y="1393826"/>
            <a:ext cx="5473700" cy="5059363"/>
          </a:xfrm>
        </p:spPr>
        <p:txBody>
          <a:bodyPr>
            <a:noAutofit/>
          </a:bodyPr>
          <a:lstStyle>
            <a:lvl1pPr>
              <a:defRPr sz="2000">
                <a:solidFill>
                  <a:srgbClr val="2B2B2B"/>
                </a:solidFill>
              </a:defRPr>
            </a:lvl1pPr>
            <a:lvl2pPr>
              <a:defRPr sz="1600">
                <a:solidFill>
                  <a:srgbClr val="2B2B2B"/>
                </a:solidFill>
              </a:defRPr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5" y="6545191"/>
            <a:ext cx="4719593" cy="312805"/>
            <a:chOff x="2" y="6545195"/>
            <a:chExt cx="3539695" cy="312805"/>
          </a:xfrm>
        </p:grpSpPr>
        <p:sp>
          <p:nvSpPr>
            <p:cNvPr id="21" name="Freihandform 20"/>
            <p:cNvSpPr/>
            <p:nvPr userDrawn="1"/>
          </p:nvSpPr>
          <p:spPr>
            <a:xfrm>
              <a:off x="2" y="6597352"/>
              <a:ext cx="3539695" cy="260648"/>
            </a:xfrm>
            <a:custGeom>
              <a:avLst/>
              <a:gdLst>
                <a:gd name="connsiteX0" fmla="*/ 0 w 3539695"/>
                <a:gd name="connsiteY0" fmla="*/ 0 h 260648"/>
                <a:gd name="connsiteX1" fmla="*/ 3279047 w 3539695"/>
                <a:gd name="connsiteY1" fmla="*/ 0 h 260648"/>
                <a:gd name="connsiteX2" fmla="*/ 3539695 w 3539695"/>
                <a:gd name="connsiteY2" fmla="*/ 260648 h 260648"/>
                <a:gd name="connsiteX3" fmla="*/ 0 w 3539695"/>
                <a:gd name="connsiteY3" fmla="*/ 260648 h 2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695" h="260648">
                  <a:moveTo>
                    <a:pt x="0" y="0"/>
                  </a:moveTo>
                  <a:lnTo>
                    <a:pt x="3279047" y="0"/>
                  </a:lnTo>
                  <a:lnTo>
                    <a:pt x="3539695" y="260648"/>
                  </a:lnTo>
                  <a:lnTo>
                    <a:pt x="0" y="260648"/>
                  </a:lnTo>
                  <a:close/>
                </a:path>
              </a:pathLst>
            </a:custGeom>
            <a:solidFill>
              <a:schemeClr val="accent2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hteck 17"/>
            <p:cNvSpPr/>
            <p:nvPr userDrawn="1"/>
          </p:nvSpPr>
          <p:spPr>
            <a:xfrm>
              <a:off x="250825" y="6545195"/>
              <a:ext cx="2888615" cy="2821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800" dirty="0" err="1">
                  <a:solidFill>
                    <a:schemeClr val="bg2"/>
                  </a:solidFill>
                  <a:cs typeface="Arial" panose="020B0604020202020204" pitchFamily="34" charset="0"/>
                </a:rPr>
                <a:t>Appliances</a:t>
              </a:r>
              <a:r>
                <a:rPr lang="de-DE" sz="800" dirty="0">
                  <a:solidFill>
                    <a:schemeClr val="bg2"/>
                  </a:solidFill>
                  <a:cs typeface="Arial" panose="020B0604020202020204" pitchFamily="34" charset="0"/>
                </a:rPr>
                <a:t> Company (AP)</a:t>
              </a:r>
            </a:p>
          </p:txBody>
        </p:sp>
      </p:grpSp>
      <p:pic>
        <p:nvPicPr>
          <p:cNvPr id="19" name="Picture 4" descr="p_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383" y="6594331"/>
            <a:ext cx="1124184" cy="1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540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co-Solutions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34434" y="908050"/>
            <a:ext cx="11523133" cy="364491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34434" y="1386841"/>
            <a:ext cx="5473700" cy="50663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>
                <a:solidFill>
                  <a:srgbClr val="2B2B2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6383870" y="1393826"/>
            <a:ext cx="5473700" cy="5059363"/>
          </a:xfrm>
        </p:spPr>
        <p:txBody>
          <a:bodyPr>
            <a:noAutofit/>
          </a:bodyPr>
          <a:lstStyle>
            <a:lvl1pPr>
              <a:defRPr sz="2000">
                <a:solidFill>
                  <a:srgbClr val="2B2B2B"/>
                </a:solidFill>
              </a:defRPr>
            </a:lvl1pPr>
            <a:lvl2pPr>
              <a:defRPr sz="1600">
                <a:solidFill>
                  <a:srgbClr val="2B2B2B"/>
                </a:solidFill>
              </a:defRPr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5" y="6545191"/>
            <a:ext cx="4719593" cy="312805"/>
            <a:chOff x="2" y="6545195"/>
            <a:chExt cx="3539695" cy="312805"/>
          </a:xfrm>
        </p:grpSpPr>
        <p:sp>
          <p:nvSpPr>
            <p:cNvPr id="21" name="Freihandform 20"/>
            <p:cNvSpPr/>
            <p:nvPr userDrawn="1"/>
          </p:nvSpPr>
          <p:spPr>
            <a:xfrm>
              <a:off x="2" y="6597352"/>
              <a:ext cx="3539695" cy="260648"/>
            </a:xfrm>
            <a:custGeom>
              <a:avLst/>
              <a:gdLst>
                <a:gd name="connsiteX0" fmla="*/ 0 w 3539695"/>
                <a:gd name="connsiteY0" fmla="*/ 0 h 260648"/>
                <a:gd name="connsiteX1" fmla="*/ 3279047 w 3539695"/>
                <a:gd name="connsiteY1" fmla="*/ 0 h 260648"/>
                <a:gd name="connsiteX2" fmla="*/ 3539695 w 3539695"/>
                <a:gd name="connsiteY2" fmla="*/ 260648 h 260648"/>
                <a:gd name="connsiteX3" fmla="*/ 0 w 3539695"/>
                <a:gd name="connsiteY3" fmla="*/ 260648 h 2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695" h="260648">
                  <a:moveTo>
                    <a:pt x="0" y="0"/>
                  </a:moveTo>
                  <a:lnTo>
                    <a:pt x="3279047" y="0"/>
                  </a:lnTo>
                  <a:lnTo>
                    <a:pt x="3539695" y="260648"/>
                  </a:lnTo>
                  <a:lnTo>
                    <a:pt x="0" y="260648"/>
                  </a:lnTo>
                  <a:close/>
                </a:path>
              </a:pathLst>
            </a:custGeom>
            <a:solidFill>
              <a:schemeClr val="accent3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hteck 17"/>
            <p:cNvSpPr/>
            <p:nvPr userDrawn="1"/>
          </p:nvSpPr>
          <p:spPr>
            <a:xfrm>
              <a:off x="250825" y="6545195"/>
              <a:ext cx="2888615" cy="2821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800" dirty="0">
                  <a:solidFill>
                    <a:schemeClr val="accent6"/>
                  </a:solidFill>
                  <a:cs typeface="Arial" panose="020B0604020202020204" pitchFamily="34" charset="0"/>
                </a:rPr>
                <a:t>Eco Solutions Company (ES)</a:t>
              </a:r>
            </a:p>
          </p:txBody>
        </p:sp>
      </p:grpSp>
      <p:pic>
        <p:nvPicPr>
          <p:cNvPr id="19" name="Picture 4" descr="p_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383" y="6594331"/>
            <a:ext cx="1124184" cy="1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33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C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34434" y="908050"/>
            <a:ext cx="11523133" cy="364491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34434" y="1386841"/>
            <a:ext cx="5473700" cy="50663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>
                <a:solidFill>
                  <a:srgbClr val="2B2B2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6383870" y="1393826"/>
            <a:ext cx="5473700" cy="5059363"/>
          </a:xfrm>
        </p:spPr>
        <p:txBody>
          <a:bodyPr>
            <a:noAutofit/>
          </a:bodyPr>
          <a:lstStyle>
            <a:lvl1pPr>
              <a:defRPr sz="2000">
                <a:solidFill>
                  <a:srgbClr val="2B2B2B"/>
                </a:solidFill>
              </a:defRPr>
            </a:lvl1pPr>
            <a:lvl2pPr>
              <a:defRPr sz="1600">
                <a:solidFill>
                  <a:srgbClr val="2B2B2B"/>
                </a:solidFill>
              </a:defRPr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5" y="6545191"/>
            <a:ext cx="4719593" cy="312805"/>
            <a:chOff x="2" y="6545195"/>
            <a:chExt cx="3539695" cy="312805"/>
          </a:xfrm>
        </p:grpSpPr>
        <p:sp>
          <p:nvSpPr>
            <p:cNvPr id="21" name="Freihandform 20"/>
            <p:cNvSpPr/>
            <p:nvPr userDrawn="1"/>
          </p:nvSpPr>
          <p:spPr>
            <a:xfrm>
              <a:off x="2" y="6597352"/>
              <a:ext cx="3539695" cy="260648"/>
            </a:xfrm>
            <a:custGeom>
              <a:avLst/>
              <a:gdLst>
                <a:gd name="connsiteX0" fmla="*/ 0 w 3539695"/>
                <a:gd name="connsiteY0" fmla="*/ 0 h 260648"/>
                <a:gd name="connsiteX1" fmla="*/ 3279047 w 3539695"/>
                <a:gd name="connsiteY1" fmla="*/ 0 h 260648"/>
                <a:gd name="connsiteX2" fmla="*/ 3539695 w 3539695"/>
                <a:gd name="connsiteY2" fmla="*/ 260648 h 260648"/>
                <a:gd name="connsiteX3" fmla="*/ 0 w 3539695"/>
                <a:gd name="connsiteY3" fmla="*/ 260648 h 2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695" h="260648">
                  <a:moveTo>
                    <a:pt x="0" y="0"/>
                  </a:moveTo>
                  <a:lnTo>
                    <a:pt x="3279047" y="0"/>
                  </a:lnTo>
                  <a:lnTo>
                    <a:pt x="3539695" y="260648"/>
                  </a:lnTo>
                  <a:lnTo>
                    <a:pt x="0" y="260648"/>
                  </a:lnTo>
                  <a:close/>
                </a:path>
              </a:pathLst>
            </a:cu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hteck 17"/>
            <p:cNvSpPr/>
            <p:nvPr userDrawn="1"/>
          </p:nvSpPr>
          <p:spPr>
            <a:xfrm>
              <a:off x="250825" y="6545195"/>
              <a:ext cx="2888615" cy="2821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800" dirty="0">
                  <a:solidFill>
                    <a:schemeClr val="bg2"/>
                  </a:solidFill>
                  <a:cs typeface="Arial" panose="020B0604020202020204" pitchFamily="34" charset="0"/>
                </a:rPr>
                <a:t>AVC Networks Company </a:t>
              </a:r>
            </a:p>
          </p:txBody>
        </p:sp>
      </p:grpSp>
      <p:pic>
        <p:nvPicPr>
          <p:cNvPr id="19" name="Picture 4" descr="p_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383" y="6594331"/>
            <a:ext cx="1124184" cy="1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233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ISEU-Black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1800">
                <a:solidFill>
                  <a:schemeClr val="bg2"/>
                </a:solidFill>
                <a:latin typeface="DIN OT Medium" pitchFamily="50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9" name="Picture 4" descr="p_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383" y="6594331"/>
            <a:ext cx="1124184" cy="1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pieren 16"/>
          <p:cNvGrpSpPr/>
          <p:nvPr/>
        </p:nvGrpSpPr>
        <p:grpSpPr>
          <a:xfrm>
            <a:off x="5" y="6545191"/>
            <a:ext cx="4719593" cy="312805"/>
            <a:chOff x="2" y="6545195"/>
            <a:chExt cx="3539695" cy="312805"/>
          </a:xfrm>
        </p:grpSpPr>
        <p:sp>
          <p:nvSpPr>
            <p:cNvPr id="20" name="Freihandform 19"/>
            <p:cNvSpPr/>
            <p:nvPr userDrawn="1"/>
          </p:nvSpPr>
          <p:spPr>
            <a:xfrm>
              <a:off x="2" y="6597352"/>
              <a:ext cx="3539695" cy="260648"/>
            </a:xfrm>
            <a:custGeom>
              <a:avLst/>
              <a:gdLst>
                <a:gd name="connsiteX0" fmla="*/ 0 w 3539695"/>
                <a:gd name="connsiteY0" fmla="*/ 0 h 260648"/>
                <a:gd name="connsiteX1" fmla="*/ 3279047 w 3539695"/>
                <a:gd name="connsiteY1" fmla="*/ 0 h 260648"/>
                <a:gd name="connsiteX2" fmla="*/ 3539695 w 3539695"/>
                <a:gd name="connsiteY2" fmla="*/ 260648 h 260648"/>
                <a:gd name="connsiteX3" fmla="*/ 0 w 3539695"/>
                <a:gd name="connsiteY3" fmla="*/ 260648 h 2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695" h="260648">
                  <a:moveTo>
                    <a:pt x="0" y="0"/>
                  </a:moveTo>
                  <a:lnTo>
                    <a:pt x="3279047" y="0"/>
                  </a:lnTo>
                  <a:lnTo>
                    <a:pt x="3539695" y="260648"/>
                  </a:lnTo>
                  <a:lnTo>
                    <a:pt x="0" y="260648"/>
                  </a:lnTo>
                  <a:close/>
                </a:path>
              </a:pathLst>
            </a:custGeom>
            <a:solidFill>
              <a:schemeClr val="accent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IN OT Medium" pitchFamily="50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250825" y="6545195"/>
              <a:ext cx="2888615" cy="2821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800" b="0" dirty="0">
                  <a:solidFill>
                    <a:schemeClr val="bg2"/>
                  </a:solidFill>
                  <a:latin typeface="DIN OT" pitchFamily="50" charset="0"/>
                  <a:cs typeface="Arial" panose="020B0604020202020204" pitchFamily="34" charset="0"/>
                </a:rPr>
                <a:t>Panasonic Automotive &amp; Industrial Systems Europe (PAISEU)</a:t>
              </a:r>
            </a:p>
          </p:txBody>
        </p:sp>
      </p:grp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334434" y="908050"/>
            <a:ext cx="11523133" cy="364491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2000" b="0">
                <a:latin typeface="DIN OT Mediu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34434" y="1386841"/>
            <a:ext cx="5473700" cy="50663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>
                <a:solidFill>
                  <a:srgbClr val="2B2B2B"/>
                </a:solidFill>
                <a:latin typeface="DIN OT" pitchFamily="50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6383870" y="1393826"/>
            <a:ext cx="5473700" cy="5059363"/>
          </a:xfrm>
        </p:spPr>
        <p:txBody>
          <a:bodyPr>
            <a:noAutofit/>
          </a:bodyPr>
          <a:lstStyle>
            <a:lvl1pPr>
              <a:defRPr sz="2000">
                <a:solidFill>
                  <a:srgbClr val="2B2B2B"/>
                </a:solidFill>
                <a:latin typeface="DIN OT" pitchFamily="50" charset="0"/>
              </a:defRPr>
            </a:lvl1pPr>
            <a:lvl2pPr>
              <a:defRPr sz="1600">
                <a:solidFill>
                  <a:srgbClr val="2B2B2B"/>
                </a:solidFill>
                <a:latin typeface="DIN OT" pitchFamily="50" charset="0"/>
              </a:defRPr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4252773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S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34434" y="908050"/>
            <a:ext cx="11523133" cy="364491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34434" y="1386841"/>
            <a:ext cx="5473700" cy="50663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>
                <a:solidFill>
                  <a:srgbClr val="2B2B2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6383870" y="1393826"/>
            <a:ext cx="5473700" cy="5059363"/>
          </a:xfrm>
        </p:spPr>
        <p:txBody>
          <a:bodyPr>
            <a:noAutofit/>
          </a:bodyPr>
          <a:lstStyle>
            <a:lvl1pPr>
              <a:defRPr sz="2000">
                <a:solidFill>
                  <a:srgbClr val="2B2B2B"/>
                </a:solidFill>
              </a:defRPr>
            </a:lvl1pPr>
            <a:lvl2pPr>
              <a:defRPr sz="1600">
                <a:solidFill>
                  <a:srgbClr val="2B2B2B"/>
                </a:solidFill>
              </a:defRPr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5" y="6545191"/>
            <a:ext cx="4719593" cy="312805"/>
            <a:chOff x="2" y="6545195"/>
            <a:chExt cx="3539695" cy="312805"/>
          </a:xfrm>
        </p:grpSpPr>
        <p:sp>
          <p:nvSpPr>
            <p:cNvPr id="21" name="Freihandform 20"/>
            <p:cNvSpPr/>
            <p:nvPr userDrawn="1"/>
          </p:nvSpPr>
          <p:spPr>
            <a:xfrm>
              <a:off x="2" y="6597352"/>
              <a:ext cx="3539695" cy="260648"/>
            </a:xfrm>
            <a:custGeom>
              <a:avLst/>
              <a:gdLst>
                <a:gd name="connsiteX0" fmla="*/ 0 w 3539695"/>
                <a:gd name="connsiteY0" fmla="*/ 0 h 260648"/>
                <a:gd name="connsiteX1" fmla="*/ 3279047 w 3539695"/>
                <a:gd name="connsiteY1" fmla="*/ 0 h 260648"/>
                <a:gd name="connsiteX2" fmla="*/ 3539695 w 3539695"/>
                <a:gd name="connsiteY2" fmla="*/ 260648 h 260648"/>
                <a:gd name="connsiteX3" fmla="*/ 0 w 3539695"/>
                <a:gd name="connsiteY3" fmla="*/ 260648 h 2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695" h="260648">
                  <a:moveTo>
                    <a:pt x="0" y="0"/>
                  </a:moveTo>
                  <a:lnTo>
                    <a:pt x="3279047" y="0"/>
                  </a:lnTo>
                  <a:lnTo>
                    <a:pt x="3539695" y="260648"/>
                  </a:lnTo>
                  <a:lnTo>
                    <a:pt x="0" y="260648"/>
                  </a:lnTo>
                  <a:close/>
                </a:path>
              </a:pathLst>
            </a:custGeom>
            <a:solidFill>
              <a:schemeClr val="accent4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hteck 17"/>
            <p:cNvSpPr/>
            <p:nvPr userDrawn="1"/>
          </p:nvSpPr>
          <p:spPr>
            <a:xfrm>
              <a:off x="250825" y="6545195"/>
              <a:ext cx="2888615" cy="2821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800" dirty="0">
                  <a:solidFill>
                    <a:schemeClr val="bg2"/>
                  </a:solidFill>
                  <a:cs typeface="Arial" panose="020B0604020202020204" pitchFamily="34" charset="0"/>
                </a:rPr>
                <a:t>Automotive Industrial Systems Company (AIS)</a:t>
              </a:r>
            </a:p>
          </p:txBody>
        </p:sp>
      </p:grpSp>
      <p:pic>
        <p:nvPicPr>
          <p:cNvPr id="19" name="Picture 4" descr="p_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383" y="6594331"/>
            <a:ext cx="1124184" cy="1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023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asonic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34434" y="908050"/>
            <a:ext cx="11523133" cy="364491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34434" y="1386841"/>
            <a:ext cx="5473700" cy="50663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>
                <a:solidFill>
                  <a:srgbClr val="2B2B2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6383870" y="1393826"/>
            <a:ext cx="5473700" cy="5059363"/>
          </a:xfrm>
        </p:spPr>
        <p:txBody>
          <a:bodyPr>
            <a:noAutofit/>
          </a:bodyPr>
          <a:lstStyle>
            <a:lvl1pPr>
              <a:defRPr sz="2000">
                <a:solidFill>
                  <a:srgbClr val="2B2B2B"/>
                </a:solidFill>
              </a:defRPr>
            </a:lvl1pPr>
            <a:lvl2pPr>
              <a:defRPr sz="1600">
                <a:solidFill>
                  <a:srgbClr val="2B2B2B"/>
                </a:solidFill>
              </a:defRPr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5" y="6545191"/>
            <a:ext cx="4719593" cy="312805"/>
            <a:chOff x="2" y="6545195"/>
            <a:chExt cx="3539695" cy="312805"/>
          </a:xfrm>
        </p:grpSpPr>
        <p:sp>
          <p:nvSpPr>
            <p:cNvPr id="21" name="Freihandform 20"/>
            <p:cNvSpPr/>
            <p:nvPr userDrawn="1"/>
          </p:nvSpPr>
          <p:spPr>
            <a:xfrm>
              <a:off x="2" y="6597352"/>
              <a:ext cx="3539695" cy="260648"/>
            </a:xfrm>
            <a:custGeom>
              <a:avLst/>
              <a:gdLst>
                <a:gd name="connsiteX0" fmla="*/ 0 w 3539695"/>
                <a:gd name="connsiteY0" fmla="*/ 0 h 260648"/>
                <a:gd name="connsiteX1" fmla="*/ 3279047 w 3539695"/>
                <a:gd name="connsiteY1" fmla="*/ 0 h 260648"/>
                <a:gd name="connsiteX2" fmla="*/ 3539695 w 3539695"/>
                <a:gd name="connsiteY2" fmla="*/ 260648 h 260648"/>
                <a:gd name="connsiteX3" fmla="*/ 0 w 3539695"/>
                <a:gd name="connsiteY3" fmla="*/ 260648 h 2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695" h="260648">
                  <a:moveTo>
                    <a:pt x="0" y="0"/>
                  </a:moveTo>
                  <a:lnTo>
                    <a:pt x="3279047" y="0"/>
                  </a:lnTo>
                  <a:lnTo>
                    <a:pt x="3539695" y="260648"/>
                  </a:lnTo>
                  <a:lnTo>
                    <a:pt x="0" y="26064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5A5A5">
                    <a:lumMod val="40000"/>
                    <a:lumOff val="60000"/>
                  </a:srgbClr>
                </a:gs>
                <a:gs pos="46000">
                  <a:srgbClr val="A5A5A5">
                    <a:lumMod val="95000"/>
                    <a:lumOff val="5000"/>
                  </a:srgbClr>
                </a:gs>
                <a:gs pos="100000">
                  <a:srgbClr val="A5A5A5">
                    <a:lumMod val="60000"/>
                  </a:srgbClr>
                </a:gs>
              </a:gsLst>
              <a:lin ang="5400000" scaled="0"/>
              <a:tileRect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hteck 17"/>
            <p:cNvSpPr/>
            <p:nvPr userDrawn="1"/>
          </p:nvSpPr>
          <p:spPr>
            <a:xfrm>
              <a:off x="250825" y="6545195"/>
              <a:ext cx="2888615" cy="2821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800" dirty="0">
                  <a:solidFill>
                    <a:srgbClr val="2B2B2B"/>
                  </a:solidFill>
                  <a:cs typeface="Arial" panose="020B0604020202020204" pitchFamily="34" charset="0"/>
                </a:rPr>
                <a:t>Panasonic Corporation</a:t>
              </a:r>
            </a:p>
          </p:txBody>
        </p:sp>
      </p:grpSp>
      <p:pic>
        <p:nvPicPr>
          <p:cNvPr id="19" name="Picture 4" descr="p_log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383" y="6594331"/>
            <a:ext cx="1124184" cy="1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121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4434" y="116634"/>
            <a:ext cx="1152313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800" dirty="0">
                <a:solidFill>
                  <a:srgbClr val="FFFFFF"/>
                </a:solidFill>
              </a:rPr>
              <a:t>Überschrift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>
              <a:defRPr/>
            </a:pPr>
            <a:endParaRPr lang="en-US" sz="1800" kern="0">
              <a:solidFill>
                <a:srgbClr val="000000"/>
              </a:solidFill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スライド番号プレースホルダ 3"/>
          <p:cNvSpPr txBox="1">
            <a:spLocks noGrp="1"/>
          </p:cNvSpPr>
          <p:nvPr/>
        </p:nvSpPr>
        <p:spPr bwMode="auto">
          <a:xfrm>
            <a:off x="9599084" y="100013"/>
            <a:ext cx="25400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lnSpc>
                <a:spcPct val="80000"/>
              </a:lnSpc>
              <a:defRPr/>
            </a:pPr>
            <a:fld id="{C2A9C683-0F80-4CC9-8F35-0F2BB8534A68}" type="slidenum">
              <a:rPr lang="en-US" altLang="ja-JP" sz="1600" b="0" smtClean="0">
                <a:solidFill>
                  <a:srgbClr val="FFFFFF"/>
                </a:solidFill>
                <a:latin typeface="Helvetica" pitchFamily="34" charset="0"/>
              </a:rPr>
              <a:pPr algn="r">
                <a:lnSpc>
                  <a:spcPct val="80000"/>
                </a:lnSpc>
                <a:defRPr/>
              </a:pPr>
              <a:t>‹#›</a:t>
            </a:fld>
            <a:endParaRPr lang="en-US" altLang="ja-JP" sz="1600" b="0" dirty="0">
              <a:solidFill>
                <a:srgbClr val="FFFFFF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514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4434" y="116634"/>
            <a:ext cx="1152313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800" dirty="0">
                <a:solidFill>
                  <a:schemeClr val="bg2"/>
                </a:solidFill>
              </a:rPr>
              <a:t>Überschrift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04827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4434" y="116634"/>
            <a:ext cx="1152313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800" dirty="0">
                <a:solidFill>
                  <a:schemeClr val="bg2"/>
                </a:solidFill>
              </a:rPr>
              <a:t>Überschrift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04827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4434" y="116633"/>
            <a:ext cx="1152313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800" dirty="0">
                <a:solidFill>
                  <a:schemeClr val="bg2"/>
                </a:solidFill>
              </a:rPr>
              <a:t>Überschrift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12192000" cy="503238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334434" y="126000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スライド番号プレースホルダ 3"/>
          <p:cNvSpPr txBox="1">
            <a:spLocks noGrp="1"/>
          </p:cNvSpPr>
          <p:nvPr/>
        </p:nvSpPr>
        <p:spPr bwMode="auto">
          <a:xfrm>
            <a:off x="9599084" y="100013"/>
            <a:ext cx="25400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lnSpc>
                <a:spcPct val="80000"/>
              </a:lnSpc>
              <a:defRPr/>
            </a:pPr>
            <a:fld id="{C2A9C683-0F80-4CC9-8F35-0F2BB8534A68}" type="slidenum">
              <a:rPr lang="en-US" altLang="ja-JP" sz="1600" b="0" smtClean="0">
                <a:solidFill>
                  <a:schemeClr val="bg2"/>
                </a:solidFill>
                <a:latin typeface="Helvetica" pitchFamily="34" charset="0"/>
              </a:rPr>
              <a:pPr algn="r">
                <a:lnSpc>
                  <a:spcPct val="80000"/>
                </a:lnSpc>
                <a:defRPr/>
              </a:pPr>
              <a:t>‹#›</a:t>
            </a:fld>
            <a:endParaRPr lang="en-US" altLang="ja-JP" sz="1600" b="0" dirty="0">
              <a:solidFill>
                <a:schemeClr val="bg2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2435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2361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727003"/>
      </p:ext>
    </p:extLst>
  </p:cSld>
  <p:clrMapOvr>
    <a:masterClrMapping/>
  </p:clrMapOvr>
  <p:hf sldNum="0" hdr="0" ft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735448"/>
      </p:ext>
    </p:extLst>
  </p:cSld>
  <p:clrMapOvr>
    <a:masterClrMapping/>
  </p:clrMapOvr>
  <p:hf sldNum="0" hdr="0" ft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17380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asonic-Corporation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34434" y="908050"/>
            <a:ext cx="11523133" cy="364491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34434" y="1386841"/>
            <a:ext cx="5473700" cy="50663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>
                <a:solidFill>
                  <a:srgbClr val="2B2B2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6383870" y="1393826"/>
            <a:ext cx="5473700" cy="5059363"/>
          </a:xfrm>
        </p:spPr>
        <p:txBody>
          <a:bodyPr>
            <a:noAutofit/>
          </a:bodyPr>
          <a:lstStyle>
            <a:lvl1pPr>
              <a:defRPr sz="2000">
                <a:solidFill>
                  <a:srgbClr val="2B2B2B"/>
                </a:solidFill>
              </a:defRPr>
            </a:lvl1pPr>
            <a:lvl2pPr>
              <a:defRPr sz="1600">
                <a:solidFill>
                  <a:srgbClr val="2B2B2B"/>
                </a:solidFill>
              </a:defRPr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5" y="6545191"/>
            <a:ext cx="4719593" cy="312805"/>
            <a:chOff x="2" y="6545195"/>
            <a:chExt cx="3539695" cy="312805"/>
          </a:xfrm>
        </p:grpSpPr>
        <p:sp>
          <p:nvSpPr>
            <p:cNvPr id="21" name="Freihandform 20"/>
            <p:cNvSpPr/>
            <p:nvPr userDrawn="1"/>
          </p:nvSpPr>
          <p:spPr>
            <a:xfrm>
              <a:off x="2" y="6597352"/>
              <a:ext cx="3539695" cy="260648"/>
            </a:xfrm>
            <a:custGeom>
              <a:avLst/>
              <a:gdLst>
                <a:gd name="connsiteX0" fmla="*/ 0 w 3539695"/>
                <a:gd name="connsiteY0" fmla="*/ 0 h 260648"/>
                <a:gd name="connsiteX1" fmla="*/ 3279047 w 3539695"/>
                <a:gd name="connsiteY1" fmla="*/ 0 h 260648"/>
                <a:gd name="connsiteX2" fmla="*/ 3539695 w 3539695"/>
                <a:gd name="connsiteY2" fmla="*/ 260648 h 260648"/>
                <a:gd name="connsiteX3" fmla="*/ 0 w 3539695"/>
                <a:gd name="connsiteY3" fmla="*/ 260648 h 2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695" h="260648">
                  <a:moveTo>
                    <a:pt x="0" y="0"/>
                  </a:moveTo>
                  <a:lnTo>
                    <a:pt x="3279047" y="0"/>
                  </a:lnTo>
                  <a:lnTo>
                    <a:pt x="3539695" y="260648"/>
                  </a:lnTo>
                  <a:lnTo>
                    <a:pt x="0" y="26064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5A5A5">
                    <a:lumMod val="40000"/>
                    <a:lumOff val="60000"/>
                  </a:srgbClr>
                </a:gs>
                <a:gs pos="46000">
                  <a:srgbClr val="A5A5A5">
                    <a:lumMod val="95000"/>
                    <a:lumOff val="5000"/>
                  </a:srgbClr>
                </a:gs>
                <a:gs pos="100000">
                  <a:srgbClr val="A5A5A5">
                    <a:lumMod val="60000"/>
                  </a:srgbClr>
                </a:gs>
              </a:gsLst>
              <a:lin ang="5400000" scaled="0"/>
              <a:tileRect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hteck 17"/>
            <p:cNvSpPr/>
            <p:nvPr userDrawn="1"/>
          </p:nvSpPr>
          <p:spPr>
            <a:xfrm>
              <a:off x="250825" y="6545195"/>
              <a:ext cx="2888615" cy="2821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800" dirty="0">
                  <a:solidFill>
                    <a:srgbClr val="2B2B2B"/>
                  </a:solidFill>
                  <a:cs typeface="Arial" panose="020B0604020202020204" pitchFamily="34" charset="0"/>
                </a:rPr>
                <a:t>Panasonic Corporation</a:t>
              </a:r>
            </a:p>
          </p:txBody>
        </p:sp>
      </p:grpSp>
      <p:pic>
        <p:nvPicPr>
          <p:cNvPr id="19" name="Picture 4" descr="p_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383" y="6594331"/>
            <a:ext cx="1124184" cy="1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532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08803"/>
      </p:ext>
    </p:extLst>
  </p:cSld>
  <p:clrMapOvr>
    <a:masterClrMapping/>
  </p:clrMapOvr>
  <p:hf sldNum="0" hdr="0" ft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453749"/>
      </p:ext>
    </p:extLst>
  </p:cSld>
  <p:clrMapOvr>
    <a:masterClrMapping/>
  </p:clrMapOvr>
  <p:hf sldNum="0" hdr="0" ft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571783"/>
      </p:ext>
    </p:extLst>
  </p:cSld>
  <p:clrMapOvr>
    <a:masterClrMapping/>
  </p:clrMapOvr>
  <p:hf sldNum="0" hdr="0" ft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536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57441"/>
      </p:ext>
    </p:extLst>
  </p:cSld>
  <p:clrMapOvr>
    <a:masterClrMapping/>
  </p:clrMapOvr>
  <p:hf sldNum="0" hdr="0" ft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855967"/>
      </p:ext>
    </p:extLst>
  </p:cSld>
  <p:clrMapOvr>
    <a:masterClrMapping/>
  </p:clrMapOvr>
  <p:hf sldNum="0" hdr="0" ft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364025"/>
      </p:ext>
    </p:extLst>
  </p:cSld>
  <p:clrMapOvr>
    <a:masterClrMapping/>
  </p:clrMapOvr>
  <p:hf sldNum="0" hdr="0" ft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159409"/>
      </p:ext>
    </p:extLst>
  </p:cSld>
  <p:clrMapOvr>
    <a:masterClrMapping/>
  </p:clrMapOvr>
  <p:hf sldNum="0" hdr="0" ft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ISEU-Black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1800">
                <a:solidFill>
                  <a:schemeClr val="bg2"/>
                </a:solidFill>
                <a:latin typeface="DIN OT Medium" pitchFamily="50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334434" y="908050"/>
            <a:ext cx="11523133" cy="364491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2000" b="0">
                <a:latin typeface="DIN OT Mediu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34434" y="1386841"/>
            <a:ext cx="5473700" cy="50663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>
                <a:solidFill>
                  <a:srgbClr val="2B2B2B"/>
                </a:solidFill>
                <a:latin typeface="DIN OT" pitchFamily="50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6383870" y="1393826"/>
            <a:ext cx="5473700" cy="5059363"/>
          </a:xfrm>
        </p:spPr>
        <p:txBody>
          <a:bodyPr>
            <a:noAutofit/>
          </a:bodyPr>
          <a:lstStyle>
            <a:lvl1pPr>
              <a:defRPr sz="2000">
                <a:solidFill>
                  <a:srgbClr val="2B2B2B"/>
                </a:solidFill>
                <a:latin typeface="DIN OT" pitchFamily="50" charset="0"/>
              </a:defRPr>
            </a:lvl1pPr>
            <a:lvl2pPr>
              <a:defRPr sz="1600">
                <a:solidFill>
                  <a:srgbClr val="2B2B2B"/>
                </a:solidFill>
                <a:latin typeface="DIN OT" pitchFamily="50" charset="0"/>
              </a:defRPr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B96F6D-DCBD-44F7-8F96-11E6FAC7706C}"/>
              </a:ext>
            </a:extLst>
          </p:cNvPr>
          <p:cNvSpPr/>
          <p:nvPr userDrawn="1"/>
        </p:nvSpPr>
        <p:spPr>
          <a:xfrm>
            <a:off x="0" y="392701"/>
            <a:ext cx="12192000" cy="5153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ysClr val="windowText" lastClr="000000"/>
              </a:solidFill>
            </a:endParaRPr>
          </a:p>
        </p:txBody>
      </p:sp>
      <p:pic>
        <p:nvPicPr>
          <p:cNvPr id="7" name="Picture 4" descr="Résultat de recherche d'images pour &quot;Panasonic&quot;">
            <a:extLst>
              <a:ext uri="{FF2B5EF4-FFF2-40B4-BE49-F238E27FC236}">
                <a16:creationId xmlns:a16="http://schemas.microsoft.com/office/drawing/2014/main" xmlns="" id="{59304985-39C4-498B-9542-9975960CC6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68" y="6633356"/>
            <a:ext cx="888993" cy="14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A8D84E-1895-46F8-B2EF-8C849374C1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633356"/>
            <a:ext cx="1332009" cy="1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942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A888641-3171-4D46-B9D1-71472FBE37F8}"/>
              </a:ext>
            </a:extLst>
          </p:cNvPr>
          <p:cNvSpPr/>
          <p:nvPr userDrawn="1"/>
        </p:nvSpPr>
        <p:spPr>
          <a:xfrm>
            <a:off x="0" y="392701"/>
            <a:ext cx="12192000" cy="5153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54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ppliance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34434" y="908050"/>
            <a:ext cx="11523133" cy="364491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34434" y="1386841"/>
            <a:ext cx="5473700" cy="50663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>
                <a:solidFill>
                  <a:srgbClr val="2B2B2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6383870" y="1393826"/>
            <a:ext cx="5473700" cy="5059363"/>
          </a:xfrm>
        </p:spPr>
        <p:txBody>
          <a:bodyPr>
            <a:noAutofit/>
          </a:bodyPr>
          <a:lstStyle>
            <a:lvl1pPr>
              <a:defRPr sz="2000">
                <a:solidFill>
                  <a:srgbClr val="2B2B2B"/>
                </a:solidFill>
              </a:defRPr>
            </a:lvl1pPr>
            <a:lvl2pPr>
              <a:defRPr sz="1600">
                <a:solidFill>
                  <a:srgbClr val="2B2B2B"/>
                </a:solidFill>
              </a:defRPr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5" y="6545191"/>
            <a:ext cx="4719593" cy="312805"/>
            <a:chOff x="2" y="6545195"/>
            <a:chExt cx="3539695" cy="312805"/>
          </a:xfrm>
        </p:grpSpPr>
        <p:sp>
          <p:nvSpPr>
            <p:cNvPr id="21" name="Freihandform 20"/>
            <p:cNvSpPr/>
            <p:nvPr userDrawn="1"/>
          </p:nvSpPr>
          <p:spPr>
            <a:xfrm>
              <a:off x="2" y="6597352"/>
              <a:ext cx="3539695" cy="260648"/>
            </a:xfrm>
            <a:custGeom>
              <a:avLst/>
              <a:gdLst>
                <a:gd name="connsiteX0" fmla="*/ 0 w 3539695"/>
                <a:gd name="connsiteY0" fmla="*/ 0 h 260648"/>
                <a:gd name="connsiteX1" fmla="*/ 3279047 w 3539695"/>
                <a:gd name="connsiteY1" fmla="*/ 0 h 260648"/>
                <a:gd name="connsiteX2" fmla="*/ 3539695 w 3539695"/>
                <a:gd name="connsiteY2" fmla="*/ 260648 h 260648"/>
                <a:gd name="connsiteX3" fmla="*/ 0 w 3539695"/>
                <a:gd name="connsiteY3" fmla="*/ 260648 h 2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695" h="260648">
                  <a:moveTo>
                    <a:pt x="0" y="0"/>
                  </a:moveTo>
                  <a:lnTo>
                    <a:pt x="3279047" y="0"/>
                  </a:lnTo>
                  <a:lnTo>
                    <a:pt x="3539695" y="260648"/>
                  </a:lnTo>
                  <a:lnTo>
                    <a:pt x="0" y="260648"/>
                  </a:lnTo>
                  <a:close/>
                </a:path>
              </a:pathLst>
            </a:custGeom>
            <a:solidFill>
              <a:schemeClr val="accent2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hteck 17"/>
            <p:cNvSpPr/>
            <p:nvPr userDrawn="1"/>
          </p:nvSpPr>
          <p:spPr>
            <a:xfrm>
              <a:off x="250825" y="6545195"/>
              <a:ext cx="2888615" cy="2821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800" dirty="0" err="1">
                  <a:solidFill>
                    <a:schemeClr val="bg2"/>
                  </a:solidFill>
                  <a:cs typeface="Arial" panose="020B0604020202020204" pitchFamily="34" charset="0"/>
                </a:rPr>
                <a:t>Appliances</a:t>
              </a:r>
              <a:r>
                <a:rPr lang="de-DE" sz="800" dirty="0">
                  <a:solidFill>
                    <a:schemeClr val="bg2"/>
                  </a:solidFill>
                  <a:cs typeface="Arial" panose="020B0604020202020204" pitchFamily="34" charset="0"/>
                </a:rPr>
                <a:t> Company (AP)</a:t>
              </a:r>
            </a:p>
          </p:txBody>
        </p:sp>
      </p:grpSp>
      <p:pic>
        <p:nvPicPr>
          <p:cNvPr id="19" name="Picture 4" descr="p_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383" y="6594331"/>
            <a:ext cx="1124184" cy="1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5403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 userDrawn="1"/>
        </p:nvSpPr>
        <p:spPr>
          <a:xfrm>
            <a:off x="334434" y="116634"/>
            <a:ext cx="1152313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800" dirty="0">
                <a:solidFill>
                  <a:schemeClr val="bg2"/>
                </a:solidFill>
              </a:rPr>
              <a:t>Überschrift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6535" y="6021288"/>
            <a:ext cx="1109948" cy="720080"/>
          </a:xfrm>
          <a:prstGeom prst="rect">
            <a:avLst/>
          </a:prstGeom>
        </p:spPr>
      </p:pic>
      <p:pic>
        <p:nvPicPr>
          <p:cNvPr id="10" name="Picture 2" descr="スクリーンショット（2013-03-17 15"/>
          <p:cNvPicPr>
            <a:picLocks noChangeAspect="1" noChangeArrowheads="1"/>
          </p:cNvPicPr>
          <p:nvPr userDrawn="1"/>
        </p:nvPicPr>
        <p:blipFill>
          <a:blip r:embed="rId3" cstate="screen">
            <a:lum bright="-20000" contrast="34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1202" y="1"/>
            <a:ext cx="3045884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900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SEU-Black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1800">
                <a:solidFill>
                  <a:schemeClr val="bg2"/>
                </a:solidFill>
                <a:latin typeface="DIN OT Medium" pitchFamily="50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9" name="Picture 4" descr="p_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383" y="6594331"/>
            <a:ext cx="1124184" cy="1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pieren 16"/>
          <p:cNvGrpSpPr/>
          <p:nvPr userDrawn="1"/>
        </p:nvGrpSpPr>
        <p:grpSpPr>
          <a:xfrm>
            <a:off x="5" y="6545191"/>
            <a:ext cx="4719593" cy="312805"/>
            <a:chOff x="2" y="6545195"/>
            <a:chExt cx="3539695" cy="312805"/>
          </a:xfrm>
        </p:grpSpPr>
        <p:sp>
          <p:nvSpPr>
            <p:cNvPr id="20" name="Freihandform 19"/>
            <p:cNvSpPr/>
            <p:nvPr userDrawn="1"/>
          </p:nvSpPr>
          <p:spPr>
            <a:xfrm>
              <a:off x="2" y="6597352"/>
              <a:ext cx="3539695" cy="260648"/>
            </a:xfrm>
            <a:custGeom>
              <a:avLst/>
              <a:gdLst>
                <a:gd name="connsiteX0" fmla="*/ 0 w 3539695"/>
                <a:gd name="connsiteY0" fmla="*/ 0 h 260648"/>
                <a:gd name="connsiteX1" fmla="*/ 3279047 w 3539695"/>
                <a:gd name="connsiteY1" fmla="*/ 0 h 260648"/>
                <a:gd name="connsiteX2" fmla="*/ 3539695 w 3539695"/>
                <a:gd name="connsiteY2" fmla="*/ 260648 h 260648"/>
                <a:gd name="connsiteX3" fmla="*/ 0 w 3539695"/>
                <a:gd name="connsiteY3" fmla="*/ 260648 h 2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695" h="260648">
                  <a:moveTo>
                    <a:pt x="0" y="0"/>
                  </a:moveTo>
                  <a:lnTo>
                    <a:pt x="3279047" y="0"/>
                  </a:lnTo>
                  <a:lnTo>
                    <a:pt x="3539695" y="260648"/>
                  </a:lnTo>
                  <a:lnTo>
                    <a:pt x="0" y="260648"/>
                  </a:lnTo>
                  <a:close/>
                </a:path>
              </a:pathLst>
            </a:custGeom>
            <a:solidFill>
              <a:schemeClr val="accent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DIN OT Medium" pitchFamily="50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250825" y="6545195"/>
              <a:ext cx="2888615" cy="2821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800" b="0" dirty="0">
                  <a:solidFill>
                    <a:schemeClr val="bg2"/>
                  </a:solidFill>
                  <a:latin typeface="DIN OT" pitchFamily="50" charset="0"/>
                  <a:cs typeface="Arial" panose="020B0604020202020204" pitchFamily="34" charset="0"/>
                </a:rPr>
                <a:t>Panasonic Industry Europe (PIEU)</a:t>
              </a:r>
            </a:p>
          </p:txBody>
        </p:sp>
      </p:grp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334434" y="908050"/>
            <a:ext cx="11523133" cy="364491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2000" b="0">
                <a:latin typeface="DIN OT Medium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34434" y="1386841"/>
            <a:ext cx="5473700" cy="50663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>
                <a:solidFill>
                  <a:srgbClr val="2B2B2B"/>
                </a:solidFill>
                <a:latin typeface="DIN OT" pitchFamily="50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6383870" y="1393826"/>
            <a:ext cx="5473700" cy="5059363"/>
          </a:xfrm>
        </p:spPr>
        <p:txBody>
          <a:bodyPr>
            <a:noAutofit/>
          </a:bodyPr>
          <a:lstStyle>
            <a:lvl1pPr>
              <a:defRPr sz="2000">
                <a:solidFill>
                  <a:srgbClr val="2B2B2B"/>
                </a:solidFill>
                <a:latin typeface="DIN OT" pitchFamily="50" charset="0"/>
              </a:defRPr>
            </a:lvl1pPr>
            <a:lvl2pPr>
              <a:defRPr sz="1600">
                <a:solidFill>
                  <a:srgbClr val="2B2B2B"/>
                </a:solidFill>
                <a:latin typeface="DIN OT" pitchFamily="50" charset="0"/>
              </a:defRPr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930585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asonic-Corporation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34434" y="908050"/>
            <a:ext cx="11523133" cy="364491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34434" y="1386841"/>
            <a:ext cx="5473700" cy="50663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>
                <a:solidFill>
                  <a:srgbClr val="2B2B2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6383870" y="1393826"/>
            <a:ext cx="5473700" cy="5059363"/>
          </a:xfrm>
        </p:spPr>
        <p:txBody>
          <a:bodyPr>
            <a:noAutofit/>
          </a:bodyPr>
          <a:lstStyle>
            <a:lvl1pPr>
              <a:defRPr sz="2000">
                <a:solidFill>
                  <a:srgbClr val="2B2B2B"/>
                </a:solidFill>
              </a:defRPr>
            </a:lvl1pPr>
            <a:lvl2pPr>
              <a:defRPr sz="1600">
                <a:solidFill>
                  <a:srgbClr val="2B2B2B"/>
                </a:solidFill>
              </a:defRPr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grpSp>
        <p:nvGrpSpPr>
          <p:cNvPr id="22" name="Gruppieren 21"/>
          <p:cNvGrpSpPr/>
          <p:nvPr userDrawn="1"/>
        </p:nvGrpSpPr>
        <p:grpSpPr>
          <a:xfrm>
            <a:off x="5" y="6545191"/>
            <a:ext cx="4719593" cy="312805"/>
            <a:chOff x="2" y="6545195"/>
            <a:chExt cx="3539695" cy="312805"/>
          </a:xfrm>
        </p:grpSpPr>
        <p:sp>
          <p:nvSpPr>
            <p:cNvPr id="21" name="Freihandform 20"/>
            <p:cNvSpPr/>
            <p:nvPr userDrawn="1"/>
          </p:nvSpPr>
          <p:spPr>
            <a:xfrm>
              <a:off x="2" y="6597352"/>
              <a:ext cx="3539695" cy="260648"/>
            </a:xfrm>
            <a:custGeom>
              <a:avLst/>
              <a:gdLst>
                <a:gd name="connsiteX0" fmla="*/ 0 w 3539695"/>
                <a:gd name="connsiteY0" fmla="*/ 0 h 260648"/>
                <a:gd name="connsiteX1" fmla="*/ 3279047 w 3539695"/>
                <a:gd name="connsiteY1" fmla="*/ 0 h 260648"/>
                <a:gd name="connsiteX2" fmla="*/ 3539695 w 3539695"/>
                <a:gd name="connsiteY2" fmla="*/ 260648 h 260648"/>
                <a:gd name="connsiteX3" fmla="*/ 0 w 3539695"/>
                <a:gd name="connsiteY3" fmla="*/ 260648 h 2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695" h="260648">
                  <a:moveTo>
                    <a:pt x="0" y="0"/>
                  </a:moveTo>
                  <a:lnTo>
                    <a:pt x="3279047" y="0"/>
                  </a:lnTo>
                  <a:lnTo>
                    <a:pt x="3539695" y="260648"/>
                  </a:lnTo>
                  <a:lnTo>
                    <a:pt x="0" y="26064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5A5A5">
                    <a:lumMod val="40000"/>
                    <a:lumOff val="60000"/>
                  </a:srgbClr>
                </a:gs>
                <a:gs pos="46000">
                  <a:srgbClr val="A5A5A5">
                    <a:lumMod val="95000"/>
                    <a:lumOff val="5000"/>
                  </a:srgbClr>
                </a:gs>
                <a:gs pos="100000">
                  <a:srgbClr val="A5A5A5">
                    <a:lumMod val="60000"/>
                  </a:srgbClr>
                </a:gs>
              </a:gsLst>
              <a:lin ang="5400000" scaled="0"/>
              <a:tileRect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hteck 17"/>
            <p:cNvSpPr/>
            <p:nvPr userDrawn="1"/>
          </p:nvSpPr>
          <p:spPr>
            <a:xfrm>
              <a:off x="250825" y="6545195"/>
              <a:ext cx="2888615" cy="2821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800" dirty="0">
                  <a:solidFill>
                    <a:srgbClr val="2B2B2B"/>
                  </a:solidFill>
                  <a:cs typeface="Arial" panose="020B0604020202020204" pitchFamily="34" charset="0"/>
                </a:rPr>
                <a:t>Panasonic Corporation</a:t>
              </a:r>
            </a:p>
          </p:txBody>
        </p:sp>
      </p:grpSp>
      <p:pic>
        <p:nvPicPr>
          <p:cNvPr id="19" name="Picture 4" descr="p_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383" y="6594331"/>
            <a:ext cx="1124184" cy="1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385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ance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34434" y="908050"/>
            <a:ext cx="11523133" cy="364491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34434" y="1386841"/>
            <a:ext cx="5473700" cy="50663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>
                <a:solidFill>
                  <a:srgbClr val="2B2B2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6383870" y="1393826"/>
            <a:ext cx="5473700" cy="5059363"/>
          </a:xfrm>
        </p:spPr>
        <p:txBody>
          <a:bodyPr>
            <a:noAutofit/>
          </a:bodyPr>
          <a:lstStyle>
            <a:lvl1pPr>
              <a:defRPr sz="2000">
                <a:solidFill>
                  <a:srgbClr val="2B2B2B"/>
                </a:solidFill>
              </a:defRPr>
            </a:lvl1pPr>
            <a:lvl2pPr>
              <a:defRPr sz="1600">
                <a:solidFill>
                  <a:srgbClr val="2B2B2B"/>
                </a:solidFill>
              </a:defRPr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grpSp>
        <p:nvGrpSpPr>
          <p:cNvPr id="22" name="Gruppieren 21"/>
          <p:cNvGrpSpPr/>
          <p:nvPr userDrawn="1"/>
        </p:nvGrpSpPr>
        <p:grpSpPr>
          <a:xfrm>
            <a:off x="5" y="6545191"/>
            <a:ext cx="4719593" cy="312805"/>
            <a:chOff x="2" y="6545195"/>
            <a:chExt cx="3539695" cy="312805"/>
          </a:xfrm>
        </p:grpSpPr>
        <p:sp>
          <p:nvSpPr>
            <p:cNvPr id="21" name="Freihandform 20"/>
            <p:cNvSpPr/>
            <p:nvPr userDrawn="1"/>
          </p:nvSpPr>
          <p:spPr>
            <a:xfrm>
              <a:off x="2" y="6597352"/>
              <a:ext cx="3539695" cy="260648"/>
            </a:xfrm>
            <a:custGeom>
              <a:avLst/>
              <a:gdLst>
                <a:gd name="connsiteX0" fmla="*/ 0 w 3539695"/>
                <a:gd name="connsiteY0" fmla="*/ 0 h 260648"/>
                <a:gd name="connsiteX1" fmla="*/ 3279047 w 3539695"/>
                <a:gd name="connsiteY1" fmla="*/ 0 h 260648"/>
                <a:gd name="connsiteX2" fmla="*/ 3539695 w 3539695"/>
                <a:gd name="connsiteY2" fmla="*/ 260648 h 260648"/>
                <a:gd name="connsiteX3" fmla="*/ 0 w 3539695"/>
                <a:gd name="connsiteY3" fmla="*/ 260648 h 2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695" h="260648">
                  <a:moveTo>
                    <a:pt x="0" y="0"/>
                  </a:moveTo>
                  <a:lnTo>
                    <a:pt x="3279047" y="0"/>
                  </a:lnTo>
                  <a:lnTo>
                    <a:pt x="3539695" y="260648"/>
                  </a:lnTo>
                  <a:lnTo>
                    <a:pt x="0" y="260648"/>
                  </a:lnTo>
                  <a:close/>
                </a:path>
              </a:pathLst>
            </a:custGeom>
            <a:solidFill>
              <a:schemeClr val="accent2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hteck 17"/>
            <p:cNvSpPr/>
            <p:nvPr userDrawn="1"/>
          </p:nvSpPr>
          <p:spPr>
            <a:xfrm>
              <a:off x="250825" y="6545195"/>
              <a:ext cx="2888615" cy="2821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800" dirty="0" err="1">
                  <a:solidFill>
                    <a:schemeClr val="bg2"/>
                  </a:solidFill>
                  <a:cs typeface="Arial" panose="020B0604020202020204" pitchFamily="34" charset="0"/>
                </a:rPr>
                <a:t>Appliances</a:t>
              </a:r>
              <a:r>
                <a:rPr lang="de-DE" sz="800" dirty="0">
                  <a:solidFill>
                    <a:schemeClr val="bg2"/>
                  </a:solidFill>
                  <a:cs typeface="Arial" panose="020B0604020202020204" pitchFamily="34" charset="0"/>
                </a:rPr>
                <a:t> Company (AP)</a:t>
              </a:r>
            </a:p>
          </p:txBody>
        </p:sp>
      </p:grpSp>
      <p:pic>
        <p:nvPicPr>
          <p:cNvPr id="19" name="Picture 4" descr="p_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383" y="6594331"/>
            <a:ext cx="1124184" cy="1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8649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o-Solutions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34434" y="908050"/>
            <a:ext cx="11523133" cy="364491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34434" y="1386841"/>
            <a:ext cx="5473700" cy="50663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>
                <a:solidFill>
                  <a:srgbClr val="2B2B2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6383870" y="1393826"/>
            <a:ext cx="5473700" cy="5059363"/>
          </a:xfrm>
        </p:spPr>
        <p:txBody>
          <a:bodyPr>
            <a:noAutofit/>
          </a:bodyPr>
          <a:lstStyle>
            <a:lvl1pPr>
              <a:defRPr sz="2000">
                <a:solidFill>
                  <a:srgbClr val="2B2B2B"/>
                </a:solidFill>
              </a:defRPr>
            </a:lvl1pPr>
            <a:lvl2pPr>
              <a:defRPr sz="1600">
                <a:solidFill>
                  <a:srgbClr val="2B2B2B"/>
                </a:solidFill>
              </a:defRPr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grpSp>
        <p:nvGrpSpPr>
          <p:cNvPr id="22" name="Gruppieren 21"/>
          <p:cNvGrpSpPr/>
          <p:nvPr userDrawn="1"/>
        </p:nvGrpSpPr>
        <p:grpSpPr>
          <a:xfrm>
            <a:off x="5" y="6545191"/>
            <a:ext cx="4719593" cy="312805"/>
            <a:chOff x="2" y="6545195"/>
            <a:chExt cx="3539695" cy="312805"/>
          </a:xfrm>
        </p:grpSpPr>
        <p:sp>
          <p:nvSpPr>
            <p:cNvPr id="21" name="Freihandform 20"/>
            <p:cNvSpPr/>
            <p:nvPr userDrawn="1"/>
          </p:nvSpPr>
          <p:spPr>
            <a:xfrm>
              <a:off x="2" y="6597352"/>
              <a:ext cx="3539695" cy="260648"/>
            </a:xfrm>
            <a:custGeom>
              <a:avLst/>
              <a:gdLst>
                <a:gd name="connsiteX0" fmla="*/ 0 w 3539695"/>
                <a:gd name="connsiteY0" fmla="*/ 0 h 260648"/>
                <a:gd name="connsiteX1" fmla="*/ 3279047 w 3539695"/>
                <a:gd name="connsiteY1" fmla="*/ 0 h 260648"/>
                <a:gd name="connsiteX2" fmla="*/ 3539695 w 3539695"/>
                <a:gd name="connsiteY2" fmla="*/ 260648 h 260648"/>
                <a:gd name="connsiteX3" fmla="*/ 0 w 3539695"/>
                <a:gd name="connsiteY3" fmla="*/ 260648 h 2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695" h="260648">
                  <a:moveTo>
                    <a:pt x="0" y="0"/>
                  </a:moveTo>
                  <a:lnTo>
                    <a:pt x="3279047" y="0"/>
                  </a:lnTo>
                  <a:lnTo>
                    <a:pt x="3539695" y="260648"/>
                  </a:lnTo>
                  <a:lnTo>
                    <a:pt x="0" y="260648"/>
                  </a:lnTo>
                  <a:close/>
                </a:path>
              </a:pathLst>
            </a:custGeom>
            <a:solidFill>
              <a:schemeClr val="accent3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hteck 17"/>
            <p:cNvSpPr/>
            <p:nvPr userDrawn="1"/>
          </p:nvSpPr>
          <p:spPr>
            <a:xfrm>
              <a:off x="250825" y="6545195"/>
              <a:ext cx="2888615" cy="2821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800" dirty="0">
                  <a:solidFill>
                    <a:schemeClr val="accent6"/>
                  </a:solidFill>
                  <a:cs typeface="Arial" panose="020B0604020202020204" pitchFamily="34" charset="0"/>
                </a:rPr>
                <a:t>Eco Solutions Company (ES)</a:t>
              </a:r>
            </a:p>
          </p:txBody>
        </p:sp>
      </p:grpSp>
      <p:pic>
        <p:nvPicPr>
          <p:cNvPr id="19" name="Picture 4" descr="p_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383" y="6594331"/>
            <a:ext cx="1124184" cy="1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203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C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34434" y="908050"/>
            <a:ext cx="11523133" cy="364491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34434" y="1386841"/>
            <a:ext cx="5473700" cy="50663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>
                <a:solidFill>
                  <a:srgbClr val="2B2B2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6383870" y="1393826"/>
            <a:ext cx="5473700" cy="5059363"/>
          </a:xfrm>
        </p:spPr>
        <p:txBody>
          <a:bodyPr>
            <a:noAutofit/>
          </a:bodyPr>
          <a:lstStyle>
            <a:lvl1pPr>
              <a:defRPr sz="2000">
                <a:solidFill>
                  <a:srgbClr val="2B2B2B"/>
                </a:solidFill>
              </a:defRPr>
            </a:lvl1pPr>
            <a:lvl2pPr>
              <a:defRPr sz="1600">
                <a:solidFill>
                  <a:srgbClr val="2B2B2B"/>
                </a:solidFill>
              </a:defRPr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grpSp>
        <p:nvGrpSpPr>
          <p:cNvPr id="22" name="Gruppieren 21"/>
          <p:cNvGrpSpPr/>
          <p:nvPr userDrawn="1"/>
        </p:nvGrpSpPr>
        <p:grpSpPr>
          <a:xfrm>
            <a:off x="5" y="6545191"/>
            <a:ext cx="4719593" cy="312805"/>
            <a:chOff x="2" y="6545195"/>
            <a:chExt cx="3539695" cy="312805"/>
          </a:xfrm>
        </p:grpSpPr>
        <p:sp>
          <p:nvSpPr>
            <p:cNvPr id="21" name="Freihandform 20"/>
            <p:cNvSpPr/>
            <p:nvPr userDrawn="1"/>
          </p:nvSpPr>
          <p:spPr>
            <a:xfrm>
              <a:off x="2" y="6597352"/>
              <a:ext cx="3539695" cy="260648"/>
            </a:xfrm>
            <a:custGeom>
              <a:avLst/>
              <a:gdLst>
                <a:gd name="connsiteX0" fmla="*/ 0 w 3539695"/>
                <a:gd name="connsiteY0" fmla="*/ 0 h 260648"/>
                <a:gd name="connsiteX1" fmla="*/ 3279047 w 3539695"/>
                <a:gd name="connsiteY1" fmla="*/ 0 h 260648"/>
                <a:gd name="connsiteX2" fmla="*/ 3539695 w 3539695"/>
                <a:gd name="connsiteY2" fmla="*/ 260648 h 260648"/>
                <a:gd name="connsiteX3" fmla="*/ 0 w 3539695"/>
                <a:gd name="connsiteY3" fmla="*/ 260648 h 2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695" h="260648">
                  <a:moveTo>
                    <a:pt x="0" y="0"/>
                  </a:moveTo>
                  <a:lnTo>
                    <a:pt x="3279047" y="0"/>
                  </a:lnTo>
                  <a:lnTo>
                    <a:pt x="3539695" y="260648"/>
                  </a:lnTo>
                  <a:lnTo>
                    <a:pt x="0" y="260648"/>
                  </a:lnTo>
                  <a:close/>
                </a:path>
              </a:pathLst>
            </a:cu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hteck 17"/>
            <p:cNvSpPr/>
            <p:nvPr userDrawn="1"/>
          </p:nvSpPr>
          <p:spPr>
            <a:xfrm>
              <a:off x="250825" y="6545195"/>
              <a:ext cx="2888615" cy="2821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800" dirty="0">
                  <a:solidFill>
                    <a:schemeClr val="bg2"/>
                  </a:solidFill>
                  <a:cs typeface="Arial" panose="020B0604020202020204" pitchFamily="34" charset="0"/>
                </a:rPr>
                <a:t>AVC Networks Company </a:t>
              </a:r>
            </a:p>
          </p:txBody>
        </p:sp>
      </p:grpSp>
      <p:pic>
        <p:nvPicPr>
          <p:cNvPr id="19" name="Picture 4" descr="p_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383" y="6594331"/>
            <a:ext cx="1124184" cy="1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5879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S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34434" y="908050"/>
            <a:ext cx="11523133" cy="364491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34434" y="1386841"/>
            <a:ext cx="5473700" cy="50663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>
                <a:solidFill>
                  <a:srgbClr val="2B2B2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6383870" y="1393826"/>
            <a:ext cx="5473700" cy="5059363"/>
          </a:xfrm>
        </p:spPr>
        <p:txBody>
          <a:bodyPr>
            <a:noAutofit/>
          </a:bodyPr>
          <a:lstStyle>
            <a:lvl1pPr>
              <a:defRPr sz="2000">
                <a:solidFill>
                  <a:srgbClr val="2B2B2B"/>
                </a:solidFill>
              </a:defRPr>
            </a:lvl1pPr>
            <a:lvl2pPr>
              <a:defRPr sz="1600">
                <a:solidFill>
                  <a:srgbClr val="2B2B2B"/>
                </a:solidFill>
              </a:defRPr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grpSp>
        <p:nvGrpSpPr>
          <p:cNvPr id="22" name="Gruppieren 21"/>
          <p:cNvGrpSpPr/>
          <p:nvPr userDrawn="1"/>
        </p:nvGrpSpPr>
        <p:grpSpPr>
          <a:xfrm>
            <a:off x="5" y="6545191"/>
            <a:ext cx="4719593" cy="312805"/>
            <a:chOff x="2" y="6545195"/>
            <a:chExt cx="3539695" cy="312805"/>
          </a:xfrm>
        </p:grpSpPr>
        <p:sp>
          <p:nvSpPr>
            <p:cNvPr id="21" name="Freihandform 20"/>
            <p:cNvSpPr/>
            <p:nvPr userDrawn="1"/>
          </p:nvSpPr>
          <p:spPr>
            <a:xfrm>
              <a:off x="2" y="6597352"/>
              <a:ext cx="3539695" cy="260648"/>
            </a:xfrm>
            <a:custGeom>
              <a:avLst/>
              <a:gdLst>
                <a:gd name="connsiteX0" fmla="*/ 0 w 3539695"/>
                <a:gd name="connsiteY0" fmla="*/ 0 h 260648"/>
                <a:gd name="connsiteX1" fmla="*/ 3279047 w 3539695"/>
                <a:gd name="connsiteY1" fmla="*/ 0 h 260648"/>
                <a:gd name="connsiteX2" fmla="*/ 3539695 w 3539695"/>
                <a:gd name="connsiteY2" fmla="*/ 260648 h 260648"/>
                <a:gd name="connsiteX3" fmla="*/ 0 w 3539695"/>
                <a:gd name="connsiteY3" fmla="*/ 260648 h 2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695" h="260648">
                  <a:moveTo>
                    <a:pt x="0" y="0"/>
                  </a:moveTo>
                  <a:lnTo>
                    <a:pt x="3279047" y="0"/>
                  </a:lnTo>
                  <a:lnTo>
                    <a:pt x="3539695" y="260648"/>
                  </a:lnTo>
                  <a:lnTo>
                    <a:pt x="0" y="260648"/>
                  </a:lnTo>
                  <a:close/>
                </a:path>
              </a:pathLst>
            </a:custGeom>
            <a:solidFill>
              <a:schemeClr val="accent4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hteck 17"/>
            <p:cNvSpPr/>
            <p:nvPr userDrawn="1"/>
          </p:nvSpPr>
          <p:spPr>
            <a:xfrm>
              <a:off x="250825" y="6545195"/>
              <a:ext cx="2888615" cy="2821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800" dirty="0">
                  <a:solidFill>
                    <a:schemeClr val="bg2"/>
                  </a:solidFill>
                  <a:cs typeface="Arial" panose="020B0604020202020204" pitchFamily="34" charset="0"/>
                </a:rPr>
                <a:t>Automotive Industrial Systems Company (AIS)</a:t>
              </a:r>
            </a:p>
          </p:txBody>
        </p:sp>
      </p:grpSp>
      <p:pic>
        <p:nvPicPr>
          <p:cNvPr id="19" name="Picture 4" descr="p_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383" y="6594331"/>
            <a:ext cx="1124184" cy="1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9090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nasonic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34434" y="908050"/>
            <a:ext cx="11523133" cy="364491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34434" y="1386841"/>
            <a:ext cx="5473700" cy="50663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>
                <a:solidFill>
                  <a:srgbClr val="2B2B2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6383870" y="1393826"/>
            <a:ext cx="5473700" cy="5059363"/>
          </a:xfrm>
        </p:spPr>
        <p:txBody>
          <a:bodyPr>
            <a:noAutofit/>
          </a:bodyPr>
          <a:lstStyle>
            <a:lvl1pPr>
              <a:defRPr sz="2000">
                <a:solidFill>
                  <a:srgbClr val="2B2B2B"/>
                </a:solidFill>
              </a:defRPr>
            </a:lvl1pPr>
            <a:lvl2pPr>
              <a:defRPr sz="1600">
                <a:solidFill>
                  <a:srgbClr val="2B2B2B"/>
                </a:solidFill>
              </a:defRPr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grpSp>
        <p:nvGrpSpPr>
          <p:cNvPr id="22" name="Gruppieren 21"/>
          <p:cNvGrpSpPr/>
          <p:nvPr userDrawn="1"/>
        </p:nvGrpSpPr>
        <p:grpSpPr>
          <a:xfrm>
            <a:off x="5" y="6545191"/>
            <a:ext cx="4719593" cy="312805"/>
            <a:chOff x="2" y="6545195"/>
            <a:chExt cx="3539695" cy="312805"/>
          </a:xfrm>
        </p:grpSpPr>
        <p:sp>
          <p:nvSpPr>
            <p:cNvPr id="21" name="Freihandform 20"/>
            <p:cNvSpPr/>
            <p:nvPr userDrawn="1"/>
          </p:nvSpPr>
          <p:spPr>
            <a:xfrm>
              <a:off x="2" y="6597352"/>
              <a:ext cx="3539695" cy="260648"/>
            </a:xfrm>
            <a:custGeom>
              <a:avLst/>
              <a:gdLst>
                <a:gd name="connsiteX0" fmla="*/ 0 w 3539695"/>
                <a:gd name="connsiteY0" fmla="*/ 0 h 260648"/>
                <a:gd name="connsiteX1" fmla="*/ 3279047 w 3539695"/>
                <a:gd name="connsiteY1" fmla="*/ 0 h 260648"/>
                <a:gd name="connsiteX2" fmla="*/ 3539695 w 3539695"/>
                <a:gd name="connsiteY2" fmla="*/ 260648 h 260648"/>
                <a:gd name="connsiteX3" fmla="*/ 0 w 3539695"/>
                <a:gd name="connsiteY3" fmla="*/ 260648 h 2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695" h="260648">
                  <a:moveTo>
                    <a:pt x="0" y="0"/>
                  </a:moveTo>
                  <a:lnTo>
                    <a:pt x="3279047" y="0"/>
                  </a:lnTo>
                  <a:lnTo>
                    <a:pt x="3539695" y="260648"/>
                  </a:lnTo>
                  <a:lnTo>
                    <a:pt x="0" y="26064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5A5A5">
                    <a:lumMod val="40000"/>
                    <a:lumOff val="60000"/>
                  </a:srgbClr>
                </a:gs>
                <a:gs pos="46000">
                  <a:srgbClr val="A5A5A5">
                    <a:lumMod val="95000"/>
                    <a:lumOff val="5000"/>
                  </a:srgbClr>
                </a:gs>
                <a:gs pos="100000">
                  <a:srgbClr val="A5A5A5">
                    <a:lumMod val="60000"/>
                  </a:srgbClr>
                </a:gs>
              </a:gsLst>
              <a:lin ang="5400000" scaled="0"/>
              <a:tileRect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hteck 17"/>
            <p:cNvSpPr/>
            <p:nvPr userDrawn="1"/>
          </p:nvSpPr>
          <p:spPr>
            <a:xfrm>
              <a:off x="250825" y="6545195"/>
              <a:ext cx="2888615" cy="2821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800" dirty="0">
                  <a:solidFill>
                    <a:srgbClr val="2B2B2B"/>
                  </a:solidFill>
                  <a:cs typeface="Arial" panose="020B0604020202020204" pitchFamily="34" charset="0"/>
                </a:rPr>
                <a:t>Panasonic Corporation</a:t>
              </a:r>
            </a:p>
          </p:txBody>
        </p:sp>
      </p:grpSp>
      <p:pic>
        <p:nvPicPr>
          <p:cNvPr id="19" name="Picture 4" descr="p_logo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383" y="6594331"/>
            <a:ext cx="1124184" cy="1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2126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 userDrawn="1"/>
        </p:nvSpPr>
        <p:spPr>
          <a:xfrm>
            <a:off x="334434" y="116634"/>
            <a:ext cx="1152313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800" dirty="0">
                <a:solidFill>
                  <a:srgbClr val="FFFFFF"/>
                </a:solidFill>
              </a:rPr>
              <a:t>Überschrift</a:t>
            </a:r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>
              <a:defRPr/>
            </a:pPr>
            <a:endParaRPr lang="en-US" sz="1800" kern="0">
              <a:solidFill>
                <a:srgbClr val="000000"/>
              </a:solidFill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スライド番号プレースホルダ 3"/>
          <p:cNvSpPr txBox="1">
            <a:spLocks noGrp="1"/>
          </p:cNvSpPr>
          <p:nvPr userDrawn="1"/>
        </p:nvSpPr>
        <p:spPr bwMode="auto">
          <a:xfrm>
            <a:off x="9599084" y="100013"/>
            <a:ext cx="25400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lnSpc>
                <a:spcPct val="80000"/>
              </a:lnSpc>
              <a:defRPr/>
            </a:pPr>
            <a:fld id="{C2A9C683-0F80-4CC9-8F35-0F2BB8534A68}" type="slidenum">
              <a:rPr lang="en-US" altLang="ja-JP" sz="1600" b="0" smtClean="0">
                <a:solidFill>
                  <a:srgbClr val="FFFFFF"/>
                </a:solidFill>
                <a:latin typeface="Helvetica" pitchFamily="34" charset="0"/>
              </a:rPr>
              <a:pPr algn="r">
                <a:lnSpc>
                  <a:spcPct val="80000"/>
                </a:lnSpc>
                <a:defRPr/>
              </a:pPr>
              <a:t>‹#›</a:t>
            </a:fld>
            <a:endParaRPr lang="en-US" altLang="ja-JP" sz="1600" b="0" dirty="0">
              <a:solidFill>
                <a:srgbClr val="FFFFFF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6798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ISEU-Black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>
              <a:defRPr/>
            </a:pPr>
            <a:endParaRPr lang="en-US" sz="1800" kern="0">
              <a:solidFill>
                <a:srgbClr val="000000"/>
              </a:solidFill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9" name="Picture 4" descr="p_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383" y="6594331"/>
            <a:ext cx="1124184" cy="1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pieren 16"/>
          <p:cNvGrpSpPr/>
          <p:nvPr userDrawn="1"/>
        </p:nvGrpSpPr>
        <p:grpSpPr>
          <a:xfrm>
            <a:off x="5" y="6545191"/>
            <a:ext cx="4719593" cy="312805"/>
            <a:chOff x="2" y="6545195"/>
            <a:chExt cx="3539695" cy="312805"/>
          </a:xfrm>
        </p:grpSpPr>
        <p:sp>
          <p:nvSpPr>
            <p:cNvPr id="20" name="Freihandform 19"/>
            <p:cNvSpPr/>
            <p:nvPr userDrawn="1"/>
          </p:nvSpPr>
          <p:spPr>
            <a:xfrm>
              <a:off x="2" y="6597352"/>
              <a:ext cx="3539695" cy="260648"/>
            </a:xfrm>
            <a:custGeom>
              <a:avLst/>
              <a:gdLst>
                <a:gd name="connsiteX0" fmla="*/ 0 w 3539695"/>
                <a:gd name="connsiteY0" fmla="*/ 0 h 260648"/>
                <a:gd name="connsiteX1" fmla="*/ 3279047 w 3539695"/>
                <a:gd name="connsiteY1" fmla="*/ 0 h 260648"/>
                <a:gd name="connsiteX2" fmla="*/ 3539695 w 3539695"/>
                <a:gd name="connsiteY2" fmla="*/ 260648 h 260648"/>
                <a:gd name="connsiteX3" fmla="*/ 0 w 3539695"/>
                <a:gd name="connsiteY3" fmla="*/ 260648 h 2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695" h="260648">
                  <a:moveTo>
                    <a:pt x="0" y="0"/>
                  </a:moveTo>
                  <a:lnTo>
                    <a:pt x="3279047" y="0"/>
                  </a:lnTo>
                  <a:lnTo>
                    <a:pt x="3539695" y="260648"/>
                  </a:lnTo>
                  <a:lnTo>
                    <a:pt x="0" y="260648"/>
                  </a:lnTo>
                  <a:close/>
                </a:path>
              </a:pathLst>
            </a:custGeom>
            <a:solidFill>
              <a:schemeClr val="accent6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ts val="2200"/>
                </a:lnSpc>
                <a:defRPr/>
              </a:pPr>
              <a:endParaRPr lang="de-DE" sz="1200" b="1" kern="0" dirty="0">
                <a:solidFill>
                  <a:srgbClr val="1F1F1F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250825" y="6545195"/>
              <a:ext cx="2888615" cy="2821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800" dirty="0">
                  <a:solidFill>
                    <a:srgbClr val="FFFFFF"/>
                  </a:solidFill>
                  <a:cs typeface="Arial" panose="020B0604020202020204" pitchFamily="34" charset="0"/>
                </a:rPr>
                <a:t>Panasonic Automotive &amp; Industrial Systems Europe (PAISEU)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2167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co-Solutions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34434" y="908050"/>
            <a:ext cx="11523133" cy="364491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34434" y="1386841"/>
            <a:ext cx="5473700" cy="50663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>
                <a:solidFill>
                  <a:srgbClr val="2B2B2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6383870" y="1393826"/>
            <a:ext cx="5473700" cy="5059363"/>
          </a:xfrm>
        </p:spPr>
        <p:txBody>
          <a:bodyPr>
            <a:noAutofit/>
          </a:bodyPr>
          <a:lstStyle>
            <a:lvl1pPr>
              <a:defRPr sz="2000">
                <a:solidFill>
                  <a:srgbClr val="2B2B2B"/>
                </a:solidFill>
              </a:defRPr>
            </a:lvl1pPr>
            <a:lvl2pPr>
              <a:defRPr sz="1600">
                <a:solidFill>
                  <a:srgbClr val="2B2B2B"/>
                </a:solidFill>
              </a:defRPr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5" y="6545191"/>
            <a:ext cx="4719593" cy="312805"/>
            <a:chOff x="2" y="6545195"/>
            <a:chExt cx="3539695" cy="312805"/>
          </a:xfrm>
        </p:grpSpPr>
        <p:sp>
          <p:nvSpPr>
            <p:cNvPr id="21" name="Freihandform 20"/>
            <p:cNvSpPr/>
            <p:nvPr userDrawn="1"/>
          </p:nvSpPr>
          <p:spPr>
            <a:xfrm>
              <a:off x="2" y="6597352"/>
              <a:ext cx="3539695" cy="260648"/>
            </a:xfrm>
            <a:custGeom>
              <a:avLst/>
              <a:gdLst>
                <a:gd name="connsiteX0" fmla="*/ 0 w 3539695"/>
                <a:gd name="connsiteY0" fmla="*/ 0 h 260648"/>
                <a:gd name="connsiteX1" fmla="*/ 3279047 w 3539695"/>
                <a:gd name="connsiteY1" fmla="*/ 0 h 260648"/>
                <a:gd name="connsiteX2" fmla="*/ 3539695 w 3539695"/>
                <a:gd name="connsiteY2" fmla="*/ 260648 h 260648"/>
                <a:gd name="connsiteX3" fmla="*/ 0 w 3539695"/>
                <a:gd name="connsiteY3" fmla="*/ 260648 h 2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695" h="260648">
                  <a:moveTo>
                    <a:pt x="0" y="0"/>
                  </a:moveTo>
                  <a:lnTo>
                    <a:pt x="3279047" y="0"/>
                  </a:lnTo>
                  <a:lnTo>
                    <a:pt x="3539695" y="260648"/>
                  </a:lnTo>
                  <a:lnTo>
                    <a:pt x="0" y="260648"/>
                  </a:lnTo>
                  <a:close/>
                </a:path>
              </a:pathLst>
            </a:custGeom>
            <a:solidFill>
              <a:schemeClr val="accent3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hteck 17"/>
            <p:cNvSpPr/>
            <p:nvPr userDrawn="1"/>
          </p:nvSpPr>
          <p:spPr>
            <a:xfrm>
              <a:off x="250825" y="6545195"/>
              <a:ext cx="2888615" cy="2821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800" dirty="0">
                  <a:solidFill>
                    <a:schemeClr val="accent6"/>
                  </a:solidFill>
                  <a:cs typeface="Arial" panose="020B0604020202020204" pitchFamily="34" charset="0"/>
                </a:rPr>
                <a:t>Eco Solutions Company (ES)</a:t>
              </a:r>
            </a:p>
          </p:txBody>
        </p:sp>
      </p:grpSp>
      <p:pic>
        <p:nvPicPr>
          <p:cNvPr id="19" name="Picture 4" descr="p_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383" y="6594331"/>
            <a:ext cx="1124184" cy="1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336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 userDrawn="1"/>
        </p:nvSpPr>
        <p:spPr>
          <a:xfrm>
            <a:off x="334434" y="116634"/>
            <a:ext cx="1152313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800" dirty="0">
                <a:solidFill>
                  <a:schemeClr val="bg2"/>
                </a:solidFill>
              </a:rPr>
              <a:t>Überschrift</a:t>
            </a:r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789049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 userDrawn="1"/>
        </p:nvSpPr>
        <p:spPr>
          <a:xfrm>
            <a:off x="334434" y="116634"/>
            <a:ext cx="1152313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800" dirty="0">
                <a:solidFill>
                  <a:schemeClr val="bg2"/>
                </a:solidFill>
              </a:rPr>
              <a:t>Überschrift</a:t>
            </a:r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51237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 userDrawn="1"/>
        </p:nvSpPr>
        <p:spPr>
          <a:xfrm>
            <a:off x="334434" y="116633"/>
            <a:ext cx="1152313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800" dirty="0">
                <a:solidFill>
                  <a:schemeClr val="bg2"/>
                </a:solidFill>
              </a:rPr>
              <a:t>Überschrift</a:t>
            </a:r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503238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334434" y="126000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スライド番号プレースホルダ 3"/>
          <p:cNvSpPr txBox="1">
            <a:spLocks noGrp="1"/>
          </p:cNvSpPr>
          <p:nvPr userDrawn="1"/>
        </p:nvSpPr>
        <p:spPr bwMode="auto">
          <a:xfrm>
            <a:off x="9599084" y="100013"/>
            <a:ext cx="25400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lnSpc>
                <a:spcPct val="80000"/>
              </a:lnSpc>
              <a:defRPr/>
            </a:pPr>
            <a:fld id="{C2A9C683-0F80-4CC9-8F35-0F2BB8534A68}" type="slidenum">
              <a:rPr lang="en-US" altLang="ja-JP" sz="1600" b="0" smtClean="0">
                <a:solidFill>
                  <a:schemeClr val="bg2"/>
                </a:solidFill>
                <a:latin typeface="Helvetica" pitchFamily="34" charset="0"/>
              </a:rPr>
              <a:pPr algn="r">
                <a:lnSpc>
                  <a:spcPct val="80000"/>
                </a:lnSpc>
                <a:defRPr/>
              </a:pPr>
              <a:t>‹#›</a:t>
            </a:fld>
            <a:endParaRPr lang="en-US" altLang="ja-JP" sz="1600" b="0" dirty="0">
              <a:solidFill>
                <a:schemeClr val="bg2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418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C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34434" y="908050"/>
            <a:ext cx="11523133" cy="364491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34434" y="1386841"/>
            <a:ext cx="5473700" cy="50663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>
                <a:solidFill>
                  <a:srgbClr val="2B2B2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6383870" y="1393826"/>
            <a:ext cx="5473700" cy="5059363"/>
          </a:xfrm>
        </p:spPr>
        <p:txBody>
          <a:bodyPr>
            <a:noAutofit/>
          </a:bodyPr>
          <a:lstStyle>
            <a:lvl1pPr>
              <a:defRPr sz="2000">
                <a:solidFill>
                  <a:srgbClr val="2B2B2B"/>
                </a:solidFill>
              </a:defRPr>
            </a:lvl1pPr>
            <a:lvl2pPr>
              <a:defRPr sz="1600">
                <a:solidFill>
                  <a:srgbClr val="2B2B2B"/>
                </a:solidFill>
              </a:defRPr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5" y="6545191"/>
            <a:ext cx="4719593" cy="312805"/>
            <a:chOff x="2" y="6545195"/>
            <a:chExt cx="3539695" cy="312805"/>
          </a:xfrm>
        </p:grpSpPr>
        <p:sp>
          <p:nvSpPr>
            <p:cNvPr id="21" name="Freihandform 20"/>
            <p:cNvSpPr/>
            <p:nvPr userDrawn="1"/>
          </p:nvSpPr>
          <p:spPr>
            <a:xfrm>
              <a:off x="2" y="6597352"/>
              <a:ext cx="3539695" cy="260648"/>
            </a:xfrm>
            <a:custGeom>
              <a:avLst/>
              <a:gdLst>
                <a:gd name="connsiteX0" fmla="*/ 0 w 3539695"/>
                <a:gd name="connsiteY0" fmla="*/ 0 h 260648"/>
                <a:gd name="connsiteX1" fmla="*/ 3279047 w 3539695"/>
                <a:gd name="connsiteY1" fmla="*/ 0 h 260648"/>
                <a:gd name="connsiteX2" fmla="*/ 3539695 w 3539695"/>
                <a:gd name="connsiteY2" fmla="*/ 260648 h 260648"/>
                <a:gd name="connsiteX3" fmla="*/ 0 w 3539695"/>
                <a:gd name="connsiteY3" fmla="*/ 260648 h 2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695" h="260648">
                  <a:moveTo>
                    <a:pt x="0" y="0"/>
                  </a:moveTo>
                  <a:lnTo>
                    <a:pt x="3279047" y="0"/>
                  </a:lnTo>
                  <a:lnTo>
                    <a:pt x="3539695" y="260648"/>
                  </a:lnTo>
                  <a:lnTo>
                    <a:pt x="0" y="260648"/>
                  </a:lnTo>
                  <a:close/>
                </a:path>
              </a:pathLst>
            </a:cu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hteck 17"/>
            <p:cNvSpPr/>
            <p:nvPr userDrawn="1"/>
          </p:nvSpPr>
          <p:spPr>
            <a:xfrm>
              <a:off x="250825" y="6545195"/>
              <a:ext cx="2888615" cy="2821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800" dirty="0">
                  <a:solidFill>
                    <a:schemeClr val="bg2"/>
                  </a:solidFill>
                  <a:cs typeface="Arial" panose="020B0604020202020204" pitchFamily="34" charset="0"/>
                </a:rPr>
                <a:t>AVC Networks Company </a:t>
              </a:r>
            </a:p>
          </p:txBody>
        </p:sp>
      </p:grpSp>
      <p:pic>
        <p:nvPicPr>
          <p:cNvPr id="19" name="Picture 4" descr="p_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383" y="6594331"/>
            <a:ext cx="1124184" cy="1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23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S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34434" y="908050"/>
            <a:ext cx="11523133" cy="364491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34434" y="1386841"/>
            <a:ext cx="5473700" cy="50663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>
                <a:solidFill>
                  <a:srgbClr val="2B2B2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6383870" y="1393826"/>
            <a:ext cx="5473700" cy="5059363"/>
          </a:xfrm>
        </p:spPr>
        <p:txBody>
          <a:bodyPr>
            <a:noAutofit/>
          </a:bodyPr>
          <a:lstStyle>
            <a:lvl1pPr>
              <a:defRPr sz="2000">
                <a:solidFill>
                  <a:srgbClr val="2B2B2B"/>
                </a:solidFill>
              </a:defRPr>
            </a:lvl1pPr>
            <a:lvl2pPr>
              <a:defRPr sz="1600">
                <a:solidFill>
                  <a:srgbClr val="2B2B2B"/>
                </a:solidFill>
              </a:defRPr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5" y="6545191"/>
            <a:ext cx="4719593" cy="312805"/>
            <a:chOff x="2" y="6545195"/>
            <a:chExt cx="3539695" cy="312805"/>
          </a:xfrm>
        </p:grpSpPr>
        <p:sp>
          <p:nvSpPr>
            <p:cNvPr id="21" name="Freihandform 20"/>
            <p:cNvSpPr/>
            <p:nvPr userDrawn="1"/>
          </p:nvSpPr>
          <p:spPr>
            <a:xfrm>
              <a:off x="2" y="6597352"/>
              <a:ext cx="3539695" cy="260648"/>
            </a:xfrm>
            <a:custGeom>
              <a:avLst/>
              <a:gdLst>
                <a:gd name="connsiteX0" fmla="*/ 0 w 3539695"/>
                <a:gd name="connsiteY0" fmla="*/ 0 h 260648"/>
                <a:gd name="connsiteX1" fmla="*/ 3279047 w 3539695"/>
                <a:gd name="connsiteY1" fmla="*/ 0 h 260648"/>
                <a:gd name="connsiteX2" fmla="*/ 3539695 w 3539695"/>
                <a:gd name="connsiteY2" fmla="*/ 260648 h 260648"/>
                <a:gd name="connsiteX3" fmla="*/ 0 w 3539695"/>
                <a:gd name="connsiteY3" fmla="*/ 260648 h 2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695" h="260648">
                  <a:moveTo>
                    <a:pt x="0" y="0"/>
                  </a:moveTo>
                  <a:lnTo>
                    <a:pt x="3279047" y="0"/>
                  </a:lnTo>
                  <a:lnTo>
                    <a:pt x="3539695" y="260648"/>
                  </a:lnTo>
                  <a:lnTo>
                    <a:pt x="0" y="260648"/>
                  </a:lnTo>
                  <a:close/>
                </a:path>
              </a:pathLst>
            </a:custGeom>
            <a:solidFill>
              <a:schemeClr val="accent4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hteck 17"/>
            <p:cNvSpPr/>
            <p:nvPr userDrawn="1"/>
          </p:nvSpPr>
          <p:spPr>
            <a:xfrm>
              <a:off x="250825" y="6545195"/>
              <a:ext cx="2888615" cy="2821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800" dirty="0">
                  <a:solidFill>
                    <a:schemeClr val="bg2"/>
                  </a:solidFill>
                  <a:cs typeface="Arial" panose="020B0604020202020204" pitchFamily="34" charset="0"/>
                </a:rPr>
                <a:t>Automotive Industrial Systems Company (AIS)</a:t>
              </a:r>
            </a:p>
          </p:txBody>
        </p:sp>
      </p:grpSp>
      <p:pic>
        <p:nvPicPr>
          <p:cNvPr id="19" name="Picture 4" descr="p_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383" y="6594331"/>
            <a:ext cx="1124184" cy="1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023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asonic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34434" y="908050"/>
            <a:ext cx="11523133" cy="364491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34434" y="1386841"/>
            <a:ext cx="5473700" cy="50663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Tx/>
              <a:buNone/>
              <a:defRPr sz="2000">
                <a:solidFill>
                  <a:srgbClr val="2B2B2B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6383870" y="1393826"/>
            <a:ext cx="5473700" cy="5059363"/>
          </a:xfrm>
        </p:spPr>
        <p:txBody>
          <a:bodyPr>
            <a:noAutofit/>
          </a:bodyPr>
          <a:lstStyle>
            <a:lvl1pPr>
              <a:defRPr sz="2000">
                <a:solidFill>
                  <a:srgbClr val="2B2B2B"/>
                </a:solidFill>
              </a:defRPr>
            </a:lvl1pPr>
            <a:lvl2pPr>
              <a:defRPr sz="1600">
                <a:solidFill>
                  <a:srgbClr val="2B2B2B"/>
                </a:solidFill>
              </a:defRPr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5" y="6545191"/>
            <a:ext cx="4719593" cy="312805"/>
            <a:chOff x="2" y="6545195"/>
            <a:chExt cx="3539695" cy="312805"/>
          </a:xfrm>
        </p:grpSpPr>
        <p:sp>
          <p:nvSpPr>
            <p:cNvPr id="21" name="Freihandform 20"/>
            <p:cNvSpPr/>
            <p:nvPr userDrawn="1"/>
          </p:nvSpPr>
          <p:spPr>
            <a:xfrm>
              <a:off x="2" y="6597352"/>
              <a:ext cx="3539695" cy="260648"/>
            </a:xfrm>
            <a:custGeom>
              <a:avLst/>
              <a:gdLst>
                <a:gd name="connsiteX0" fmla="*/ 0 w 3539695"/>
                <a:gd name="connsiteY0" fmla="*/ 0 h 260648"/>
                <a:gd name="connsiteX1" fmla="*/ 3279047 w 3539695"/>
                <a:gd name="connsiteY1" fmla="*/ 0 h 260648"/>
                <a:gd name="connsiteX2" fmla="*/ 3539695 w 3539695"/>
                <a:gd name="connsiteY2" fmla="*/ 260648 h 260648"/>
                <a:gd name="connsiteX3" fmla="*/ 0 w 3539695"/>
                <a:gd name="connsiteY3" fmla="*/ 260648 h 26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9695" h="260648">
                  <a:moveTo>
                    <a:pt x="0" y="0"/>
                  </a:moveTo>
                  <a:lnTo>
                    <a:pt x="3279047" y="0"/>
                  </a:lnTo>
                  <a:lnTo>
                    <a:pt x="3539695" y="260648"/>
                  </a:lnTo>
                  <a:lnTo>
                    <a:pt x="0" y="26064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5A5A5">
                    <a:lumMod val="40000"/>
                    <a:lumOff val="60000"/>
                  </a:srgbClr>
                </a:gs>
                <a:gs pos="46000">
                  <a:srgbClr val="A5A5A5">
                    <a:lumMod val="95000"/>
                    <a:lumOff val="5000"/>
                  </a:srgbClr>
                </a:gs>
                <a:gs pos="100000">
                  <a:srgbClr val="A5A5A5">
                    <a:lumMod val="60000"/>
                  </a:srgbClr>
                </a:gs>
              </a:gsLst>
              <a:lin ang="5400000" scaled="0"/>
              <a:tileRect/>
            </a:gra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hteck 17"/>
            <p:cNvSpPr/>
            <p:nvPr userDrawn="1"/>
          </p:nvSpPr>
          <p:spPr>
            <a:xfrm>
              <a:off x="250825" y="6545195"/>
              <a:ext cx="2888615" cy="28212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800" dirty="0">
                  <a:solidFill>
                    <a:srgbClr val="2B2B2B"/>
                  </a:solidFill>
                  <a:cs typeface="Arial" panose="020B0604020202020204" pitchFamily="34" charset="0"/>
                </a:rPr>
                <a:t>Panasonic Corporation</a:t>
              </a:r>
            </a:p>
          </p:txBody>
        </p:sp>
      </p:grpSp>
      <p:pic>
        <p:nvPicPr>
          <p:cNvPr id="19" name="Picture 4" descr="p_log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3383" y="6594331"/>
            <a:ext cx="1124184" cy="13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121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4434" y="116634"/>
            <a:ext cx="11523133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800" dirty="0">
                <a:solidFill>
                  <a:srgbClr val="FFFFFF"/>
                </a:solidFill>
              </a:rPr>
              <a:t>Überschrift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1"/>
            <a:ext cx="12192000" cy="503239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85000"/>
                  <a:lumOff val="15000"/>
                </a:sysClr>
              </a:gs>
              <a:gs pos="97000">
                <a:srgbClr val="262626">
                  <a:lumMod val="75000"/>
                  <a:lumOff val="25000"/>
                </a:srgbClr>
              </a:gs>
            </a:gsLst>
            <a:lin ang="5400000" scaled="0"/>
            <a:tileRect/>
          </a:gradFill>
          <a:ln>
            <a:noFill/>
          </a:ln>
          <a:effectLst/>
          <a:extLst/>
        </p:spPr>
        <p:txBody>
          <a:bodyPr wrap="none" lIns="91176" tIns="45600" rIns="91176" bIns="45600" anchor="ctr"/>
          <a:lstStyle/>
          <a:p>
            <a:pPr>
              <a:defRPr/>
            </a:pPr>
            <a:endParaRPr lang="en-US" sz="1800" kern="0">
              <a:solidFill>
                <a:srgbClr val="000000"/>
              </a:solidFill>
              <a:latin typeface="Calibri" panose="020F0502020204030204"/>
              <a:ea typeface="ＭＳ Ｐゴシック" charset="-128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334434" y="126001"/>
            <a:ext cx="11523133" cy="266700"/>
          </a:xfrm>
        </p:spPr>
        <p:txBody>
          <a:bodyPr anchor="t" anchorCtr="0"/>
          <a:lstStyle>
            <a:lvl1pPr algn="l">
              <a:defRPr sz="22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スライド番号プレースホルダ 3"/>
          <p:cNvSpPr txBox="1">
            <a:spLocks noGrp="1"/>
          </p:cNvSpPr>
          <p:nvPr/>
        </p:nvSpPr>
        <p:spPr bwMode="auto">
          <a:xfrm>
            <a:off x="9599084" y="100013"/>
            <a:ext cx="25400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lnSpc>
                <a:spcPct val="80000"/>
              </a:lnSpc>
              <a:defRPr/>
            </a:pPr>
            <a:fld id="{C2A9C683-0F80-4CC9-8F35-0F2BB8534A68}" type="slidenum">
              <a:rPr lang="en-US" altLang="ja-JP" sz="1600" b="0" smtClean="0">
                <a:solidFill>
                  <a:srgbClr val="FFFFFF"/>
                </a:solidFill>
                <a:latin typeface="Helvetica" pitchFamily="34" charset="0"/>
              </a:rPr>
              <a:pPr algn="r">
                <a:lnSpc>
                  <a:spcPct val="80000"/>
                </a:lnSpc>
                <a:defRPr/>
              </a:pPr>
              <a:t>‹#›</a:t>
            </a:fld>
            <a:endParaRPr lang="en-US" altLang="ja-JP" sz="1600" b="0" dirty="0">
              <a:solidFill>
                <a:srgbClr val="FFFFFF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514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34434" y="365126"/>
            <a:ext cx="11523133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34434" y="1825624"/>
            <a:ext cx="11523133" cy="43513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6505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79" r:id="rId2"/>
    <p:sldLayoutId id="2147483692" r:id="rId3"/>
    <p:sldLayoutId id="2147483684" r:id="rId4"/>
    <p:sldLayoutId id="2147483683" r:id="rId5"/>
    <p:sldLayoutId id="2147483681" r:id="rId6"/>
    <p:sldLayoutId id="214748368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19" userDrawn="1">
          <p15:clr>
            <a:srgbClr val="F26B43"/>
          </p15:clr>
        </p15:guide>
        <p15:guide id="2" pos="3659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pos="211" userDrawn="1">
          <p15:clr>
            <a:srgbClr val="F26B43"/>
          </p15:clr>
        </p15:guide>
        <p15:guide id="5" pos="7469" userDrawn="1">
          <p15:clr>
            <a:srgbClr val="F26B43"/>
          </p15:clr>
        </p15:guide>
        <p15:guide id="6" orient="horz" pos="4065" userDrawn="1">
          <p15:clr>
            <a:srgbClr val="F26B43"/>
          </p15:clr>
        </p15:guide>
        <p15:guide id="7" pos="402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34434" y="365126"/>
            <a:ext cx="11523133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34434" y="1825624"/>
            <a:ext cx="11523133" cy="43513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6505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10" r:id="rId10"/>
    <p:sldLayoutId id="2147483711" r:id="rId11"/>
    <p:sldLayoutId id="2147483712" r:id="rId12"/>
    <p:sldLayoutId id="2147483713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19" userDrawn="1">
          <p15:clr>
            <a:srgbClr val="F26B43"/>
          </p15:clr>
        </p15:guide>
        <p15:guide id="2" pos="3659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pos="211" userDrawn="1">
          <p15:clr>
            <a:srgbClr val="F26B43"/>
          </p15:clr>
        </p15:guide>
        <p15:guide id="5" pos="7469" userDrawn="1">
          <p15:clr>
            <a:srgbClr val="F26B43"/>
          </p15:clr>
        </p15:guide>
        <p15:guide id="6" orient="horz" pos="4065" userDrawn="1">
          <p15:clr>
            <a:srgbClr val="F26B43"/>
          </p15:clr>
        </p15:guide>
        <p15:guide id="7" pos="402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87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19" userDrawn="1">
          <p15:clr>
            <a:srgbClr val="F26B43"/>
          </p15:clr>
        </p15:guide>
        <p15:guide id="2" pos="3659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pos="211" userDrawn="1">
          <p15:clr>
            <a:srgbClr val="F26B43"/>
          </p15:clr>
        </p15:guide>
        <p15:guide id="5" pos="7469" userDrawn="1">
          <p15:clr>
            <a:srgbClr val="F26B43"/>
          </p15:clr>
        </p15:guide>
        <p15:guide id="6" orient="horz" pos="4065" userDrawn="1">
          <p15:clr>
            <a:srgbClr val="F26B43"/>
          </p15:clr>
        </p15:guide>
        <p15:guide id="7" pos="402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34434" y="365126"/>
            <a:ext cx="11523133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34434" y="1825624"/>
            <a:ext cx="11523133" cy="43513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8178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19">
          <p15:clr>
            <a:srgbClr val="F26B43"/>
          </p15:clr>
        </p15:guide>
        <p15:guide id="2" pos="2744">
          <p15:clr>
            <a:srgbClr val="F26B43"/>
          </p15:clr>
        </p15:guide>
        <p15:guide id="3" orient="horz" pos="572">
          <p15:clr>
            <a:srgbClr val="F26B43"/>
          </p15:clr>
        </p15:guide>
        <p15:guide id="4" pos="158">
          <p15:clr>
            <a:srgbClr val="F26B43"/>
          </p15:clr>
        </p15:guide>
        <p15:guide id="5" pos="5602">
          <p15:clr>
            <a:srgbClr val="F26B43"/>
          </p15:clr>
        </p15:guide>
        <p15:guide id="6" orient="horz" pos="4065">
          <p15:clr>
            <a:srgbClr val="F26B43"/>
          </p15:clr>
        </p15:guide>
        <p15:guide id="7" pos="30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0.png"/><Relationship Id="rId11" Type="http://schemas.openxmlformats.org/officeDocument/2006/relationships/image" Target="../media/image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2.png"/><Relationship Id="rId11" Type="http://schemas.openxmlformats.org/officeDocument/2006/relationships/image" Target="../media/image77.jpeg"/><Relationship Id="rId5" Type="http://schemas.openxmlformats.org/officeDocument/2006/relationships/image" Target="../media/image65.jpe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8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8.png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jpeg"/><Relationship Id="rId3" Type="http://schemas.openxmlformats.org/officeDocument/2006/relationships/image" Target="../media/image37.png"/><Relationship Id="rId7" Type="http://schemas.openxmlformats.org/officeDocument/2006/relationships/image" Target="../media/image41.gif"/><Relationship Id="rId12" Type="http://schemas.openxmlformats.org/officeDocument/2006/relationships/image" Target="../media/image4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microsoft.com/office/2007/relationships/hdphoto" Target="../media/hdphoto1.wdp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4843" y="919327"/>
            <a:ext cx="8435280" cy="57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de-DE" altLang="ja-JP" dirty="0">
                <a:solidFill>
                  <a:srgbClr val="000000"/>
                </a:solidFill>
                <a:latin typeface="DIN OT Medium" panose="02000503030000020004" pitchFamily="50" charset="0"/>
              </a:rPr>
              <a:t>	</a:t>
            </a:r>
            <a:r>
              <a:rPr lang="de-DE" altLang="ja-JP" dirty="0" err="1">
                <a:solidFill>
                  <a:srgbClr val="000000"/>
                </a:solidFill>
                <a:latin typeface="DIN OT Medium" panose="02000503030000020004" pitchFamily="50" charset="0"/>
              </a:rPr>
              <a:t>IoT</a:t>
            </a:r>
            <a:r>
              <a:rPr lang="de-DE" altLang="ja-JP" dirty="0">
                <a:solidFill>
                  <a:srgbClr val="000000"/>
                </a:solidFill>
                <a:latin typeface="DIN OT Medium" panose="02000503030000020004" pitchFamily="50" charset="0"/>
              </a:rPr>
              <a:t> Partners </a:t>
            </a:r>
            <a:r>
              <a:rPr lang="de-DE" altLang="ja-JP" dirty="0" err="1">
                <a:solidFill>
                  <a:srgbClr val="000000"/>
                </a:solidFill>
                <a:latin typeface="DIN OT Medium" panose="02000503030000020004" pitchFamily="50" charset="0"/>
              </a:rPr>
              <a:t>for</a:t>
            </a:r>
            <a:r>
              <a:rPr lang="de-DE" altLang="ja-JP" dirty="0">
                <a:solidFill>
                  <a:srgbClr val="000000"/>
                </a:solidFill>
                <a:latin typeface="DIN OT Medium" panose="02000503030000020004" pitchFamily="50" charset="0"/>
              </a:rPr>
              <a:t> Industry 4.0</a:t>
            </a:r>
            <a:endParaRPr lang="de-DE" altLang="ja-JP" sz="1800" dirty="0">
              <a:solidFill>
                <a:srgbClr val="000000"/>
              </a:solidFill>
              <a:latin typeface="DIN OT Medium" panose="02000503030000020004" pitchFamily="50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" y="3459802"/>
            <a:ext cx="7867104" cy="163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de-DE" altLang="ja-JP" sz="2000" dirty="0">
                <a:solidFill>
                  <a:srgbClr val="000000"/>
                </a:solidFill>
                <a:latin typeface="DIN OT Medium" panose="02000503030000020004" pitchFamily="50" charset="0"/>
              </a:rPr>
              <a:t>	17th May, 2018</a:t>
            </a:r>
          </a:p>
          <a:p>
            <a:endParaRPr lang="de-DE" altLang="ja-JP" sz="2000" dirty="0">
              <a:solidFill>
                <a:srgbClr val="000000"/>
              </a:solidFill>
              <a:latin typeface="DIN OT Medium" panose="02000503030000020004" pitchFamily="50" charset="0"/>
            </a:endParaRPr>
          </a:p>
          <a:p>
            <a:endParaRPr lang="de-DE" altLang="ja-JP" sz="2000" dirty="0">
              <a:solidFill>
                <a:srgbClr val="000000"/>
              </a:solidFill>
              <a:latin typeface="DIN OT Medium" panose="02000503030000020004" pitchFamily="50" charset="0"/>
            </a:endParaRPr>
          </a:p>
          <a:p>
            <a:r>
              <a:rPr lang="de-DE" altLang="ja-JP" sz="2000" dirty="0">
                <a:solidFill>
                  <a:srgbClr val="000000"/>
                </a:solidFill>
                <a:latin typeface="DIN OT Medium" panose="02000503030000020004" pitchFamily="50" charset="0"/>
              </a:rPr>
              <a:t>	Dr. Chetan Joshi</a:t>
            </a:r>
          </a:p>
          <a:p>
            <a:r>
              <a:rPr lang="de-DE" altLang="ja-JP" sz="2000" dirty="0">
                <a:solidFill>
                  <a:srgbClr val="000000"/>
                </a:solidFill>
                <a:latin typeface="DIN OT Medium" panose="02000503030000020004" pitchFamily="50" charset="0"/>
              </a:rPr>
              <a:t>	Business Development Manager</a:t>
            </a:r>
          </a:p>
          <a:p>
            <a:r>
              <a:rPr lang="de-DE" altLang="ja-JP" sz="2000" dirty="0">
                <a:solidFill>
                  <a:srgbClr val="000000"/>
                </a:solidFill>
                <a:latin typeface="DIN OT Medium" panose="02000503030000020004" pitchFamily="50" charset="0"/>
              </a:rPr>
              <a:t>	Panasonic Industry Europe GmbH</a:t>
            </a:r>
            <a:endParaRPr lang="en-US" altLang="ja-JP" sz="2000" dirty="0">
              <a:solidFill>
                <a:srgbClr val="000000"/>
              </a:solidFill>
            </a:endParaRPr>
          </a:p>
        </p:txBody>
      </p:sp>
      <p:pic>
        <p:nvPicPr>
          <p:cNvPr id="6" name="Picture 2" descr="O:\PM-MU\Internal\WirelessConnectivity\PAN1740\PAN_1740_001_L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8" t="35462" r="26852" b="32269"/>
          <a:stretch/>
        </p:blipFill>
        <p:spPr bwMode="auto">
          <a:xfrm>
            <a:off x="5663952" y="2348880"/>
            <a:ext cx="3728484" cy="256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4269A5C-34B8-4908-B13D-0A617C818C17}"/>
              </a:ext>
            </a:extLst>
          </p:cNvPr>
          <p:cNvSpPr txBox="1"/>
          <p:nvPr/>
        </p:nvSpPr>
        <p:spPr>
          <a:xfrm>
            <a:off x="-36004" y="332656"/>
            <a:ext cx="12252684" cy="646331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/>
            <a:r>
              <a:rPr lang="de-DE" altLang="ja-JP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Panasonic Wireless Modules</a:t>
            </a:r>
          </a:p>
        </p:txBody>
      </p:sp>
      <p:pic>
        <p:nvPicPr>
          <p:cNvPr id="8" name="Picture 4" descr="Résultat de recherche d'images pour &quot;Panasonic&quot;">
            <a:extLst>
              <a:ext uri="{FF2B5EF4-FFF2-40B4-BE49-F238E27FC236}">
                <a16:creationId xmlns:a16="http://schemas.microsoft.com/office/drawing/2014/main" xmlns="" id="{DEAB4423-0896-4A04-B012-AF3DF418C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497" y="6235003"/>
            <a:ext cx="3403061" cy="53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Hopp\Desktop\PAN1326C ETU NO MIC KCC (PHOTO PIDEU).png">
            <a:extLst>
              <a:ext uri="{FF2B5EF4-FFF2-40B4-BE49-F238E27FC236}">
                <a16:creationId xmlns:a16="http://schemas.microsoft.com/office/drawing/2014/main" xmlns="" id="{E5648C18-631A-43D1-9846-293A6AA14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4052318"/>
            <a:ext cx="2664296" cy="2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0" y="6336169"/>
            <a:ext cx="3809524" cy="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86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erade Verbindung 39"/>
          <p:cNvCxnSpPr/>
          <p:nvPr/>
        </p:nvCxnSpPr>
        <p:spPr>
          <a:xfrm>
            <a:off x="1649506" y="4269183"/>
            <a:ext cx="0" cy="1304692"/>
          </a:xfrm>
          <a:prstGeom prst="line">
            <a:avLst/>
          </a:prstGeom>
          <a:ln w="28575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>
            <a:off x="1649506" y="3254422"/>
            <a:ext cx="0" cy="1048214"/>
          </a:xfrm>
          <a:prstGeom prst="line">
            <a:avLst/>
          </a:prstGeom>
          <a:ln w="28575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>
            <a:off x="1649506" y="2183906"/>
            <a:ext cx="0" cy="1070517"/>
          </a:xfrm>
          <a:prstGeom prst="line">
            <a:avLst/>
          </a:prstGeom>
          <a:ln w="28575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404664"/>
            <a:ext cx="12192000" cy="54007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de-DE" sz="3200" dirty="0"/>
              <a:t>	</a:t>
            </a:r>
            <a:r>
              <a:rPr lang="en-US" sz="3200" dirty="0"/>
              <a:t>Panasonic’s </a:t>
            </a:r>
            <a:r>
              <a:rPr lang="en-US" sz="3200" dirty="0" err="1"/>
              <a:t>Customised</a:t>
            </a:r>
            <a:r>
              <a:rPr lang="de-DE" sz="3200" dirty="0"/>
              <a:t> Solutions </a:t>
            </a:r>
            <a:r>
              <a:rPr lang="de-DE" sz="3200" dirty="0" err="1"/>
              <a:t>Competencies</a:t>
            </a:r>
            <a:endParaRPr lang="en-US" sz="3200" dirty="0"/>
          </a:p>
        </p:txBody>
      </p:sp>
      <p:sp>
        <p:nvSpPr>
          <p:cNvPr id="6" name="Untertitel 2"/>
          <p:cNvSpPr txBox="1">
            <a:spLocks/>
          </p:cNvSpPr>
          <p:nvPr/>
        </p:nvSpPr>
        <p:spPr>
          <a:xfrm>
            <a:off x="1019436" y="1122340"/>
            <a:ext cx="9757084" cy="650476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</a:lstStyle>
          <a:p>
            <a:pPr algn="l"/>
            <a:r>
              <a:rPr lang="en-US" sz="2400" dirty="0">
                <a:solidFill>
                  <a:schemeClr val="bg2"/>
                </a:solidFill>
                <a:latin typeface="DIN OT Medium" pitchFamily="50" charset="0"/>
              </a:rPr>
              <a:t>One-Stop-Shop to the Customer</a:t>
            </a:r>
          </a:p>
        </p:txBody>
      </p:sp>
      <p:sp>
        <p:nvSpPr>
          <p:cNvPr id="21" name="Ellipse 20"/>
          <p:cNvSpPr/>
          <p:nvPr/>
        </p:nvSpPr>
        <p:spPr>
          <a:xfrm>
            <a:off x="1379476" y="1914703"/>
            <a:ext cx="540060" cy="540000"/>
          </a:xfrm>
          <a:prstGeom prst="ellipse">
            <a:avLst/>
          </a:prstGeom>
          <a:solidFill>
            <a:srgbClr val="3399FF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2" name="Textfeld 21"/>
          <p:cNvSpPr txBox="1"/>
          <p:nvPr/>
        </p:nvSpPr>
        <p:spPr>
          <a:xfrm>
            <a:off x="2030655" y="1874119"/>
            <a:ext cx="1502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DIN OT Medium" pitchFamily="50" charset="0"/>
              </a:rPr>
              <a:t>Service</a:t>
            </a:r>
            <a:endParaRPr lang="en-US" sz="2400" dirty="0">
              <a:latin typeface="DIN OT Medium" pitchFamily="50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2030655" y="2274229"/>
            <a:ext cx="3134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DIN OT" pitchFamily="50" charset="0"/>
              </a:rPr>
              <a:t>Consultation</a:t>
            </a:r>
            <a:r>
              <a:rPr lang="de-DE" dirty="0">
                <a:latin typeface="DIN OT" pitchFamily="50" charset="0"/>
              </a:rPr>
              <a:t> &amp; Solutions</a:t>
            </a:r>
            <a:endParaRPr lang="en-US" dirty="0">
              <a:latin typeface="DIN OT" pitchFamily="50" charset="0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1379476" y="3033915"/>
            <a:ext cx="540060" cy="540000"/>
          </a:xfrm>
          <a:prstGeom prst="ellipse">
            <a:avLst/>
          </a:prstGeom>
          <a:solidFill>
            <a:srgbClr val="3399FF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5" name="Textfeld 24"/>
          <p:cNvSpPr txBox="1"/>
          <p:nvPr/>
        </p:nvSpPr>
        <p:spPr>
          <a:xfrm>
            <a:off x="2030655" y="2996952"/>
            <a:ext cx="1502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DIN OT Medium" pitchFamily="50" charset="0"/>
              </a:rPr>
              <a:t>Support</a:t>
            </a:r>
            <a:endParaRPr lang="en-US" sz="2400" dirty="0">
              <a:latin typeface="DIN OT Medium" pitchFamily="50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2030654" y="3389203"/>
            <a:ext cx="5901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DIN OT" pitchFamily="50" charset="0"/>
              </a:rPr>
              <a:t>Sales</a:t>
            </a:r>
            <a:r>
              <a:rPr lang="de-DE" dirty="0">
                <a:latin typeface="DIN OT" pitchFamily="50" charset="0"/>
              </a:rPr>
              <a:t>, FAE, Engineering, Partner, </a:t>
            </a:r>
            <a:r>
              <a:rPr lang="de-DE" dirty="0" err="1">
                <a:latin typeface="DIN OT" pitchFamily="50" charset="0"/>
              </a:rPr>
              <a:t>Supplier</a:t>
            </a:r>
            <a:endParaRPr lang="de-DE" dirty="0">
              <a:latin typeface="DIN OT" pitchFamily="50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1379476" y="4151977"/>
            <a:ext cx="540060" cy="540000"/>
          </a:xfrm>
          <a:prstGeom prst="ellipse">
            <a:avLst/>
          </a:prstGeom>
          <a:solidFill>
            <a:srgbClr val="3399FF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Textfeld 27"/>
          <p:cNvSpPr txBox="1"/>
          <p:nvPr/>
        </p:nvSpPr>
        <p:spPr>
          <a:xfrm>
            <a:off x="2030655" y="4113076"/>
            <a:ext cx="1502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DIN OT Medium" pitchFamily="50" charset="0"/>
              </a:rPr>
              <a:t>Software</a:t>
            </a:r>
            <a:endParaRPr lang="en-US" sz="2400" dirty="0">
              <a:latin typeface="DIN OT Medium" pitchFamily="50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2030654" y="4500553"/>
            <a:ext cx="5901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DIN OT" pitchFamily="50" charset="0"/>
              </a:rPr>
              <a:t>Linux Expertise, Firmware, Reference Code, </a:t>
            </a:r>
            <a:r>
              <a:rPr lang="de-DE" dirty="0" err="1">
                <a:latin typeface="DIN OT" pitchFamily="50" charset="0"/>
              </a:rPr>
              <a:t>Demoware</a:t>
            </a:r>
            <a:endParaRPr lang="de-DE" dirty="0">
              <a:latin typeface="DIN OT" pitchFamily="50" charset="0"/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1379476" y="5265264"/>
            <a:ext cx="540060" cy="540000"/>
          </a:xfrm>
          <a:prstGeom prst="ellipse">
            <a:avLst/>
          </a:prstGeom>
          <a:solidFill>
            <a:srgbClr val="3399FF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1" name="Textfeld 30"/>
          <p:cNvSpPr txBox="1"/>
          <p:nvPr/>
        </p:nvSpPr>
        <p:spPr>
          <a:xfrm>
            <a:off x="2030655" y="5229200"/>
            <a:ext cx="2010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DIN OT Medium" pitchFamily="50" charset="0"/>
              </a:rPr>
              <a:t>Hardware</a:t>
            </a:r>
            <a:endParaRPr lang="en-US" sz="2400" dirty="0">
              <a:latin typeface="DIN OT Medium" pitchFamily="50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2030654" y="5605894"/>
            <a:ext cx="5901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DIN OT" pitchFamily="50" charset="0"/>
              </a:rPr>
              <a:t>Standard, Customized, Solutions, Evaluation, Demoware</a:t>
            </a:r>
          </a:p>
        </p:txBody>
      </p:sp>
    </p:spTree>
    <p:extLst>
      <p:ext uri="{BB962C8B-B14F-4D97-AF65-F5344CB8AC3E}">
        <p14:creationId xmlns:p14="http://schemas.microsoft.com/office/powerpoint/2010/main" val="3102789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2408487" y="2736503"/>
            <a:ext cx="741682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2"/>
                </a:solidFill>
                <a:latin typeface="DIN OT Medium" pitchFamily="50" charset="0"/>
              </a:rPr>
              <a:t>Panasonic</a:t>
            </a:r>
            <a:r>
              <a:rPr lang="de-DE" sz="2800" dirty="0">
                <a:solidFill>
                  <a:schemeClr val="bg2"/>
                </a:solidFill>
                <a:latin typeface="DIN OT Medium" pitchFamily="50" charset="0"/>
              </a:rPr>
              <a:t> Wireless Connectivity Portfolio</a:t>
            </a:r>
            <a:endParaRPr lang="en-US" sz="2800" dirty="0">
              <a:solidFill>
                <a:schemeClr val="bg2"/>
              </a:solidFill>
              <a:latin typeface="DIN OT Medium" pitchFamily="50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312234" y="1664804"/>
            <a:ext cx="68407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7200" dirty="0">
                <a:solidFill>
                  <a:schemeClr val="bg2"/>
                </a:solidFill>
                <a:latin typeface="DIN OT Medium" pitchFamily="50" charset="0"/>
              </a:rPr>
              <a:t>3</a:t>
            </a:r>
            <a:endParaRPr lang="en-US" sz="7200" dirty="0">
              <a:solidFill>
                <a:schemeClr val="bg2"/>
              </a:solidFill>
              <a:latin typeface="DIN OT Medium" pitchFamily="50" charset="0"/>
            </a:endParaRPr>
          </a:p>
        </p:txBody>
      </p:sp>
      <p:pic>
        <p:nvPicPr>
          <p:cNvPr id="9" name="Picture 5" descr="C:\Users\70H4892\Desktop\Presentation Material\Logos\Panasonic_b_nega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4040" y="6594328"/>
            <a:ext cx="893981" cy="1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ingekerbter Richtungspfeil 9"/>
          <p:cNvSpPr/>
          <p:nvPr/>
        </p:nvSpPr>
        <p:spPr>
          <a:xfrm>
            <a:off x="731404" y="1736812"/>
            <a:ext cx="1044116" cy="2664296"/>
          </a:xfrm>
          <a:prstGeom prst="chevron">
            <a:avLst>
              <a:gd name="adj" fmla="val 67068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676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413734"/>
            <a:ext cx="12297384" cy="437534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de-DE" sz="3200" dirty="0"/>
              <a:t>	Wireless Connectivity : Standard Products</a:t>
            </a:r>
            <a:endParaRPr lang="en-US" sz="3200" dirty="0"/>
          </a:p>
        </p:txBody>
      </p:sp>
      <p:sp>
        <p:nvSpPr>
          <p:cNvPr id="50" name="AutoShape 22" descr="PAN1325.p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1F1F1F"/>
              </a:solidFill>
            </a:endParaRPr>
          </a:p>
        </p:txBody>
      </p:sp>
      <p:sp>
        <p:nvSpPr>
          <p:cNvPr id="95" name="Textfeld 17">
            <a:extLst>
              <a:ext uri="{FF2B5EF4-FFF2-40B4-BE49-F238E27FC236}">
                <a16:creationId xmlns:a16="http://schemas.microsoft.com/office/drawing/2014/main" xmlns="" id="{BBDD3B99-2E6B-4E44-9BA5-FCA767292622}"/>
              </a:ext>
            </a:extLst>
          </p:cNvPr>
          <p:cNvSpPr txBox="1"/>
          <p:nvPr/>
        </p:nvSpPr>
        <p:spPr>
          <a:xfrm>
            <a:off x="1414493" y="1091283"/>
            <a:ext cx="9542688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lnSpc>
                <a:spcPct val="130000"/>
              </a:lnSpc>
              <a:defRPr sz="12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fr-FR" sz="2400" dirty="0">
                <a:solidFill>
                  <a:srgbClr val="1F1F1F">
                    <a:lumMod val="75000"/>
                    <a:lumOff val="25000"/>
                  </a:srgbClr>
                </a:solidFill>
                <a:latin typeface="DIN OT" pitchFamily="50" charset="0"/>
              </a:rPr>
              <a:t>Wireless modules for short range communications</a:t>
            </a:r>
            <a:endParaRPr lang="en-US" sz="2400" dirty="0">
              <a:solidFill>
                <a:srgbClr val="1F1F1F">
                  <a:lumMod val="75000"/>
                  <a:lumOff val="25000"/>
                </a:srgbClr>
              </a:solidFill>
              <a:latin typeface="DIN OT" pitchFamily="50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CE05B28-758B-450D-871D-8813D76CD37F}"/>
              </a:ext>
            </a:extLst>
          </p:cNvPr>
          <p:cNvGrpSpPr/>
          <p:nvPr/>
        </p:nvGrpSpPr>
        <p:grpSpPr>
          <a:xfrm>
            <a:off x="1417340" y="1903762"/>
            <a:ext cx="9239932" cy="4376375"/>
            <a:chOff x="1414493" y="1883324"/>
            <a:chExt cx="9239932" cy="437637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F30AF01C-6657-423E-AFD9-C1209457465E}"/>
                </a:ext>
              </a:extLst>
            </p:cNvPr>
            <p:cNvGrpSpPr/>
            <p:nvPr/>
          </p:nvGrpSpPr>
          <p:grpSpPr>
            <a:xfrm>
              <a:off x="1414493" y="1883324"/>
              <a:ext cx="9239932" cy="4376375"/>
              <a:chOff x="1740657" y="1147645"/>
              <a:chExt cx="9239932" cy="4376375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BE710AC7-786D-4AE0-9C82-11E58BB184FC}"/>
                  </a:ext>
                </a:extLst>
              </p:cNvPr>
              <p:cNvSpPr/>
              <p:nvPr/>
            </p:nvSpPr>
            <p:spPr>
              <a:xfrm>
                <a:off x="1740657" y="2870873"/>
                <a:ext cx="9239932" cy="2653147"/>
              </a:xfrm>
              <a:prstGeom prst="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92" name="Grafik 6">
                <a:extLst>
                  <a:ext uri="{FF2B5EF4-FFF2-40B4-BE49-F238E27FC236}">
                    <a16:creationId xmlns:a16="http://schemas.microsoft.com/office/drawing/2014/main" xmlns="" id="{B5164A28-B4F7-4234-8627-567224C821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902" y="1147645"/>
                <a:ext cx="1260594" cy="1260594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4121FB22-8A2E-4B61-B98C-D59086F39A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90662" y="1357628"/>
                <a:ext cx="846962" cy="846962"/>
              </a:xfrm>
              <a:prstGeom prst="rect">
                <a:avLst/>
              </a:prstGeom>
            </p:spPr>
          </p:pic>
          <p:pic>
            <p:nvPicPr>
              <p:cNvPr id="7" name="Picture 2" descr="Fichier:Wifi logo.svg">
                <a:extLst>
                  <a:ext uri="{FF2B5EF4-FFF2-40B4-BE49-F238E27FC236}">
                    <a16:creationId xmlns:a16="http://schemas.microsoft.com/office/drawing/2014/main" xmlns="" id="{C1319C31-A320-4C35-B913-84B3FD9522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16655" y="1270552"/>
                <a:ext cx="1582016" cy="10147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2BFF7C00-48F3-47C1-81B3-9AC98DC02EDB}"/>
                  </a:ext>
                </a:extLst>
              </p:cNvPr>
              <p:cNvGrpSpPr/>
              <p:nvPr/>
            </p:nvGrpSpPr>
            <p:grpSpPr>
              <a:xfrm>
                <a:off x="1885660" y="3725991"/>
                <a:ext cx="8960900" cy="1523614"/>
                <a:chOff x="1130420" y="6101938"/>
                <a:chExt cx="8960900" cy="1523614"/>
              </a:xfrm>
            </p:grpSpPr>
            <p:pic>
              <p:nvPicPr>
                <p:cNvPr id="1028" name="Picture 4" descr="C:\Users\70H4892\Desktop\Download.png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81367" y="6509428"/>
                  <a:ext cx="1613849" cy="6374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1" name="Picture 7" descr="C:\Users\70H4892\Desktop\2000px-Toshiba_logo.svg.png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19823" y="6669146"/>
                  <a:ext cx="2104808" cy="3209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6" name="Picture 2" descr="http://www.pngpix.com/wp-content/uploads/2016/07/PNGPIX-COM-Texas-Instruments-Brands-Logo-PNG-Transparent.png"/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13944" y="6509428"/>
                  <a:ext cx="1904605" cy="57224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0" name="Picture 16" descr="https://upload.wikimedia.org/wikipedia/commons/thumb/a/a7/NXP-Logo.svg/2000px-NXP-Logo.svg.png"/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11366" y="6607382"/>
                  <a:ext cx="1109876" cy="4414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0" name="Picture 4" descr="https://upload.wikimedia.org/wikipedia/commons/thumb/8/83/Marvell_Logo.svg/2000px-Marvell_Logo.svg.png">
                  <a:extLst>
                    <a:ext uri="{FF2B5EF4-FFF2-40B4-BE49-F238E27FC236}">
                      <a16:creationId xmlns:a16="http://schemas.microsoft.com/office/drawing/2014/main" xmlns="" id="{881FB36E-DEB5-4161-A895-66EB8A0413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77581" y="6509428"/>
                  <a:ext cx="1093479" cy="6340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xmlns="" id="{CFED6F7B-66C2-4FEE-AE29-BE75C562C952}"/>
                    </a:ext>
                  </a:extLst>
                </p:cNvPr>
                <p:cNvSpPr/>
                <p:nvPr/>
              </p:nvSpPr>
              <p:spPr>
                <a:xfrm>
                  <a:off x="1130420" y="6101938"/>
                  <a:ext cx="8960900" cy="1523614"/>
                </a:xfrm>
                <a:prstGeom prst="rect">
                  <a:avLst/>
                </a:prstGeom>
                <a:noFill/>
                <a:ln w="19050">
                  <a:solidFill>
                    <a:schemeClr val="accent1">
                      <a:lumMod val="60000"/>
                      <a:lumOff val="40000"/>
                    </a:schemeClr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10" name="Picture 4" descr="Résultat de recherche d'images pour &quot;Panasonic&quot;">
                <a:extLst>
                  <a:ext uri="{FF2B5EF4-FFF2-40B4-BE49-F238E27FC236}">
                    <a16:creationId xmlns:a16="http://schemas.microsoft.com/office/drawing/2014/main" xmlns="" id="{DF54CB74-3C55-42DD-806E-0000A363FD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9092" y="2958343"/>
                <a:ext cx="3403061" cy="5392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0814B61-B966-42D1-9D76-B69D330D37FB}"/>
                </a:ext>
              </a:extLst>
            </p:cNvPr>
            <p:cNvSpPr txBox="1"/>
            <p:nvPr/>
          </p:nvSpPr>
          <p:spPr>
            <a:xfrm>
              <a:off x="4019161" y="2330030"/>
              <a:ext cx="16033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/802.15.4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5189421-6542-4D47-939C-5C4B82009212}"/>
              </a:ext>
            </a:extLst>
          </p:cNvPr>
          <p:cNvSpPr txBox="1"/>
          <p:nvPr/>
        </p:nvSpPr>
        <p:spPr>
          <a:xfrm>
            <a:off x="911424" y="16288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DIN OT" panose="02000503030000020004"/>
              </a:rPr>
              <a:t>2005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8CE62586-0163-4FBA-A474-2F358BB1FDC3}"/>
              </a:ext>
            </a:extLst>
          </p:cNvPr>
          <p:cNvSpPr txBox="1"/>
          <p:nvPr/>
        </p:nvSpPr>
        <p:spPr>
          <a:xfrm>
            <a:off x="10654424" y="16283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DIN OT" panose="02000503030000020004"/>
              </a:rPr>
              <a:t>2018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E53C6FA-CEA5-4609-9065-DF8BD43AF181}"/>
              </a:ext>
            </a:extLst>
          </p:cNvPr>
          <p:cNvGrpSpPr/>
          <p:nvPr/>
        </p:nvGrpSpPr>
        <p:grpSpPr>
          <a:xfrm>
            <a:off x="911424" y="1516080"/>
            <a:ext cx="10395743" cy="128524"/>
            <a:chOff x="911424" y="1516080"/>
            <a:chExt cx="10395743" cy="128524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5B220452-D08E-4777-8A70-167F83E684F4}"/>
                </a:ext>
              </a:extLst>
            </p:cNvPr>
            <p:cNvCxnSpPr/>
            <p:nvPr/>
          </p:nvCxnSpPr>
          <p:spPr>
            <a:xfrm>
              <a:off x="983432" y="1573941"/>
              <a:ext cx="10323735" cy="0"/>
            </a:xfrm>
            <a:prstGeom prst="straightConnector1">
              <a:avLst/>
            </a:prstGeom>
            <a:ln w="38100">
              <a:solidFill>
                <a:srgbClr val="3399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613CE373-F6B8-4697-AB77-F200B527C881}"/>
                </a:ext>
              </a:extLst>
            </p:cNvPr>
            <p:cNvSpPr/>
            <p:nvPr/>
          </p:nvSpPr>
          <p:spPr>
            <a:xfrm>
              <a:off x="911424" y="1516080"/>
              <a:ext cx="108012" cy="128524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8509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A26A61-A169-4798-BB5F-B431E30C2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848"/>
            <a:ext cx="12192000" cy="187220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6185F7E7-39DC-4E74-A93D-1F23DFAFC6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303" y="2247255"/>
            <a:ext cx="1499393" cy="1499393"/>
          </a:xfrm>
          <a:prstGeom prst="rect">
            <a:avLst/>
          </a:prstGeom>
        </p:spPr>
      </p:pic>
      <p:pic>
        <p:nvPicPr>
          <p:cNvPr id="8" name="Picture 5" descr="C:\Users\70H4892\Desktop\Presentation Material\Logos\Panasonic_b_nega.png">
            <a:extLst>
              <a:ext uri="{FF2B5EF4-FFF2-40B4-BE49-F238E27FC236}">
                <a16:creationId xmlns:a16="http://schemas.microsoft.com/office/drawing/2014/main" xmlns="" id="{7E87832F-8786-4742-BF95-DC8773EB6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2564" y="3678248"/>
            <a:ext cx="893981" cy="1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15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413734"/>
            <a:ext cx="12297384" cy="437534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de-DE" sz="3200" dirty="0"/>
              <a:t>	Wireless Connectivity : Bluetooth Lineup</a:t>
            </a:r>
            <a:endParaRPr lang="en-US" sz="3200" dirty="0"/>
          </a:p>
        </p:txBody>
      </p:sp>
      <p:sp>
        <p:nvSpPr>
          <p:cNvPr id="50" name="AutoShape 22" descr="PAN1325.p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1F1F1F"/>
              </a:solidFill>
            </a:endParaRPr>
          </a:p>
        </p:txBody>
      </p:sp>
      <p:pic>
        <p:nvPicPr>
          <p:cNvPr id="92" name="Grafik 6">
            <a:extLst>
              <a:ext uri="{FF2B5EF4-FFF2-40B4-BE49-F238E27FC236}">
                <a16:creationId xmlns:a16="http://schemas.microsoft.com/office/drawing/2014/main" xmlns="" id="{B5164A28-B4F7-4234-8627-567224C821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113" y="2542172"/>
            <a:ext cx="1438963" cy="14389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60AD345-663C-4056-B996-245C488CD741}"/>
              </a:ext>
            </a:extLst>
          </p:cNvPr>
          <p:cNvGrpSpPr/>
          <p:nvPr/>
        </p:nvGrpSpPr>
        <p:grpSpPr>
          <a:xfrm>
            <a:off x="223802" y="1241989"/>
            <a:ext cx="2860088" cy="1979129"/>
            <a:chOff x="302263" y="4626365"/>
            <a:chExt cx="2860088" cy="1979129"/>
          </a:xfrm>
        </p:grpSpPr>
        <p:pic>
          <p:nvPicPr>
            <p:cNvPr id="2050" name="Picture 2" descr="https://pideu.panasonic.de/assets/images/9/Webpage_PAN1026A-54991669.png">
              <a:extLst>
                <a:ext uri="{FF2B5EF4-FFF2-40B4-BE49-F238E27FC236}">
                  <a16:creationId xmlns:a16="http://schemas.microsoft.com/office/drawing/2014/main" xmlns="" id="{6C49F7B2-7CA7-44F6-9F33-24EA9FB159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263" y="4626365"/>
              <a:ext cx="1979129" cy="1979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B4C45BF6-2F9F-42DB-945D-62D7575FAB6B}"/>
                </a:ext>
              </a:extLst>
            </p:cNvPr>
            <p:cNvSpPr txBox="1"/>
            <p:nvPr/>
          </p:nvSpPr>
          <p:spPr>
            <a:xfrm>
              <a:off x="1939900" y="5926548"/>
              <a:ext cx="1222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PAN 1026A</a:t>
              </a:r>
            </a:p>
          </p:txBody>
        </p:sp>
        <p:pic>
          <p:nvPicPr>
            <p:cNvPr id="22" name="Picture 7" descr="C:\Users\70H4892\Desktop\2000px-Toshiba_logo.svg.png">
              <a:extLst>
                <a:ext uri="{FF2B5EF4-FFF2-40B4-BE49-F238E27FC236}">
                  <a16:creationId xmlns:a16="http://schemas.microsoft.com/office/drawing/2014/main" xmlns="" id="{B6AD1447-9456-4458-9C52-DD82C413B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7239" y="6295880"/>
              <a:ext cx="943073" cy="143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F1B506B-97E7-4D86-8D0B-A28A9288CF3B}"/>
              </a:ext>
            </a:extLst>
          </p:cNvPr>
          <p:cNvGrpSpPr/>
          <p:nvPr/>
        </p:nvGrpSpPr>
        <p:grpSpPr>
          <a:xfrm>
            <a:off x="559314" y="4398715"/>
            <a:ext cx="2524576" cy="1744877"/>
            <a:chOff x="886231" y="2744924"/>
            <a:chExt cx="2524576" cy="1744877"/>
          </a:xfrm>
        </p:grpSpPr>
        <p:pic>
          <p:nvPicPr>
            <p:cNvPr id="2052" name="Picture 4" descr="https://pideu.panasonic.de/assets/images/1/Webpage_PAN1326C-b6b0f151.png">
              <a:extLst>
                <a:ext uri="{FF2B5EF4-FFF2-40B4-BE49-F238E27FC236}">
                  <a16:creationId xmlns:a16="http://schemas.microsoft.com/office/drawing/2014/main" xmlns="" id="{6487D4BC-70B3-4D03-A58E-98E3F9D253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231" y="2744924"/>
              <a:ext cx="1290957" cy="1290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88E85F64-AC4A-4BF3-8A42-709A5A7CE3B2}"/>
                </a:ext>
              </a:extLst>
            </p:cNvPr>
            <p:cNvSpPr txBox="1"/>
            <p:nvPr/>
          </p:nvSpPr>
          <p:spPr>
            <a:xfrm>
              <a:off x="1939900" y="3668235"/>
              <a:ext cx="1427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PAN 1326B/C</a:t>
              </a:r>
            </a:p>
          </p:txBody>
        </p:sp>
        <p:pic>
          <p:nvPicPr>
            <p:cNvPr id="25" name="Picture 2" descr="http://www.pngpix.com/wp-content/uploads/2016/07/PNGPIX-COM-Texas-Instruments-Brands-Logo-PNG-Transparent.png">
              <a:extLst>
                <a:ext uri="{FF2B5EF4-FFF2-40B4-BE49-F238E27FC236}">
                  <a16:creationId xmlns:a16="http://schemas.microsoft.com/office/drawing/2014/main" xmlns="" id="{1FA04142-9460-47F2-9D71-D7E661E655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202" y="3917552"/>
              <a:ext cx="1904605" cy="572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58EF65F-04C6-4FF2-A83D-857DB5BE68E7}"/>
              </a:ext>
            </a:extLst>
          </p:cNvPr>
          <p:cNvGrpSpPr/>
          <p:nvPr/>
        </p:nvGrpSpPr>
        <p:grpSpPr>
          <a:xfrm>
            <a:off x="8559576" y="1242183"/>
            <a:ext cx="2973069" cy="1974753"/>
            <a:chOff x="6918730" y="5138281"/>
            <a:chExt cx="2973069" cy="1974753"/>
          </a:xfrm>
        </p:grpSpPr>
        <p:pic>
          <p:nvPicPr>
            <p:cNvPr id="2054" name="Picture 6" descr="https://pideu.panasonic.de/assets/images/b/Webpage_PAN1760A-14aee9bb.png">
              <a:extLst>
                <a:ext uri="{FF2B5EF4-FFF2-40B4-BE49-F238E27FC236}">
                  <a16:creationId xmlns:a16="http://schemas.microsoft.com/office/drawing/2014/main" xmlns="" id="{CCB76C29-B7C1-4FEC-8450-6D4FE25B5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8730" y="5138281"/>
              <a:ext cx="1974753" cy="1974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6655B278-B4FB-4A66-836C-2A65039895FE}"/>
                </a:ext>
              </a:extLst>
            </p:cNvPr>
            <p:cNvSpPr txBox="1"/>
            <p:nvPr/>
          </p:nvSpPr>
          <p:spPr>
            <a:xfrm>
              <a:off x="8669348" y="6380900"/>
              <a:ext cx="1222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PAN 1760A</a:t>
              </a:r>
            </a:p>
          </p:txBody>
        </p:sp>
        <p:pic>
          <p:nvPicPr>
            <p:cNvPr id="28" name="Picture 7" descr="C:\Users\70H4892\Desktop\2000px-Toshiba_logo.svg.png">
              <a:extLst>
                <a:ext uri="{FF2B5EF4-FFF2-40B4-BE49-F238E27FC236}">
                  <a16:creationId xmlns:a16="http://schemas.microsoft.com/office/drawing/2014/main" xmlns="" id="{EB20C225-812A-4EE7-8792-048A373918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6687" y="6750232"/>
              <a:ext cx="943073" cy="143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7E91F0A-6094-4FF4-B345-1A23EFB7B15E}"/>
              </a:ext>
            </a:extLst>
          </p:cNvPr>
          <p:cNvGrpSpPr/>
          <p:nvPr/>
        </p:nvGrpSpPr>
        <p:grpSpPr>
          <a:xfrm>
            <a:off x="8828711" y="4689245"/>
            <a:ext cx="2523873" cy="1520943"/>
            <a:chOff x="9674864" y="4869160"/>
            <a:chExt cx="2523873" cy="1520943"/>
          </a:xfrm>
        </p:grpSpPr>
        <p:pic>
          <p:nvPicPr>
            <p:cNvPr id="2056" name="Picture 8" descr="https://pideu.panasonic.de/assets/images/b/Webpage_PAN1740-19e222cb.png">
              <a:extLst>
                <a:ext uri="{FF2B5EF4-FFF2-40B4-BE49-F238E27FC236}">
                  <a16:creationId xmlns:a16="http://schemas.microsoft.com/office/drawing/2014/main" xmlns="" id="{E51E67E3-FA8C-472D-A1F8-916843F3CA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4864" y="4869160"/>
              <a:ext cx="1290957" cy="1290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16BA4274-B77F-486E-84E7-D229B806FCAA}"/>
                </a:ext>
              </a:extLst>
            </p:cNvPr>
            <p:cNvSpPr txBox="1"/>
            <p:nvPr/>
          </p:nvSpPr>
          <p:spPr>
            <a:xfrm>
              <a:off x="11109336" y="5661143"/>
              <a:ext cx="10894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PAN 1740</a:t>
              </a:r>
            </a:p>
          </p:txBody>
        </p:sp>
        <p:pic>
          <p:nvPicPr>
            <p:cNvPr id="35" name="Picture 4" descr="C:\Users\70H4892\Desktop\Download.png">
              <a:extLst>
                <a:ext uri="{FF2B5EF4-FFF2-40B4-BE49-F238E27FC236}">
                  <a16:creationId xmlns:a16="http://schemas.microsoft.com/office/drawing/2014/main" xmlns="" id="{109BB3FB-E341-41B4-A0DD-D9B1D26ED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8938" y="5914779"/>
              <a:ext cx="1203479" cy="475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FE2D555-BEFD-49CA-BC3D-7BD612F94E76}"/>
              </a:ext>
            </a:extLst>
          </p:cNvPr>
          <p:cNvSpPr txBox="1"/>
          <p:nvPr/>
        </p:nvSpPr>
        <p:spPr>
          <a:xfrm>
            <a:off x="3231880" y="3415653"/>
            <a:ext cx="20265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</a:rPr>
              <a:t>Dual Mode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81D81B74-A3B7-4540-8C7A-6B8C0B484AEC}"/>
              </a:ext>
            </a:extLst>
          </p:cNvPr>
          <p:cNvSpPr txBox="1"/>
          <p:nvPr/>
        </p:nvSpPr>
        <p:spPr>
          <a:xfrm>
            <a:off x="7167110" y="3401723"/>
            <a:ext cx="2096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Low Energy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F45E34D4-DD15-4D69-BEC2-841758006AEC}"/>
              </a:ext>
            </a:extLst>
          </p:cNvPr>
          <p:cNvGrpSpPr/>
          <p:nvPr/>
        </p:nvGrpSpPr>
        <p:grpSpPr>
          <a:xfrm>
            <a:off x="1348653" y="1163220"/>
            <a:ext cx="3985225" cy="1477005"/>
            <a:chOff x="1498708" y="1155888"/>
            <a:chExt cx="3985225" cy="147700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E8B82669-2800-4DB5-8FF7-89E4CFD2C10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29831" y="1165131"/>
              <a:ext cx="1254102" cy="1467762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1EDD4AD7-A3CA-4D0C-82A2-4099C0BDBCC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98708" y="1155888"/>
              <a:ext cx="2731123" cy="9243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220CBEF1-4B21-45C4-96B9-8BF3F8DD9F45}"/>
              </a:ext>
            </a:extLst>
          </p:cNvPr>
          <p:cNvGrpSpPr/>
          <p:nvPr/>
        </p:nvGrpSpPr>
        <p:grpSpPr>
          <a:xfrm flipV="1">
            <a:off x="1179285" y="4581127"/>
            <a:ext cx="4154593" cy="1746173"/>
            <a:chOff x="1166584" y="1486672"/>
            <a:chExt cx="4319787" cy="1334267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C7905C3F-0DAE-451A-8836-10FAABED36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32147" y="1486672"/>
              <a:ext cx="1154224" cy="1334267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C1970B38-3664-4685-BF17-02D922208F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66584" y="1486672"/>
              <a:ext cx="3165563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8CE1CA72-5973-472A-8899-7CAE39FACA31}"/>
              </a:ext>
            </a:extLst>
          </p:cNvPr>
          <p:cNvGrpSpPr/>
          <p:nvPr/>
        </p:nvGrpSpPr>
        <p:grpSpPr>
          <a:xfrm flipH="1">
            <a:off x="6935312" y="1160748"/>
            <a:ext cx="3909623" cy="1477005"/>
            <a:chOff x="1574309" y="1155887"/>
            <a:chExt cx="3909623" cy="147700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842CF9F2-F5E2-40B3-BABC-04DB0F6E39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54243" y="1162980"/>
              <a:ext cx="1129689" cy="1469912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6C7EE47B-D004-4BF4-BA10-C3F85DC630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74309" y="1155887"/>
              <a:ext cx="2779934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5563B6F0-1961-4367-AE98-63764C6F5E25}"/>
              </a:ext>
            </a:extLst>
          </p:cNvPr>
          <p:cNvGrpSpPr/>
          <p:nvPr/>
        </p:nvGrpSpPr>
        <p:grpSpPr>
          <a:xfrm flipH="1" flipV="1">
            <a:off x="7006404" y="4612209"/>
            <a:ext cx="3838532" cy="1715090"/>
            <a:chOff x="1388262" y="1316756"/>
            <a:chExt cx="3991159" cy="131051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5F3AE56E-83BC-4C71-93E7-94CE3770F8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22542" y="1316756"/>
              <a:ext cx="1256879" cy="1310516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71340F18-8C7E-42BE-A697-7ABE44E25B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88262" y="1316756"/>
              <a:ext cx="273428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354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389091"/>
            <a:ext cx="12192000" cy="494774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de-DE" sz="3200" dirty="0"/>
              <a:t>	Bluetooth Dual Mode : PAN1026A</a:t>
            </a:r>
            <a:endParaRPr lang="en-US" sz="3200" dirty="0"/>
          </a:p>
        </p:txBody>
      </p:sp>
      <p:sp>
        <p:nvSpPr>
          <p:cNvPr id="22" name="Rechteck 21"/>
          <p:cNvSpPr>
            <a:spLocks/>
          </p:cNvSpPr>
          <p:nvPr/>
        </p:nvSpPr>
        <p:spPr>
          <a:xfrm>
            <a:off x="1631504" y="1600918"/>
            <a:ext cx="5754534" cy="14139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 lIns="72000" rIns="0" rtlCol="0" anchor="t">
            <a:no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err="1">
                <a:latin typeface="DIN OT" pitchFamily="50" charset="0"/>
              </a:rPr>
              <a:t>Based</a:t>
            </a:r>
            <a:r>
              <a:rPr lang="de-DE" dirty="0">
                <a:latin typeface="DIN OT" pitchFamily="50" charset="0"/>
              </a:rPr>
              <a:t> on Toshiba TC35661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DIN OT" pitchFamily="50" charset="0"/>
              </a:rPr>
              <a:t>BT 2.1 </a:t>
            </a:r>
            <a:r>
              <a:rPr lang="de-DE" dirty="0" err="1">
                <a:latin typeface="DIN OT" pitchFamily="50" charset="0"/>
              </a:rPr>
              <a:t>embedded</a:t>
            </a:r>
            <a:r>
              <a:rPr lang="de-DE" dirty="0">
                <a:latin typeface="DIN OT" pitchFamily="50" charset="0"/>
              </a:rPr>
              <a:t> SPP </a:t>
            </a:r>
            <a:r>
              <a:rPr lang="de-DE" dirty="0" err="1">
                <a:latin typeface="DIN OT" pitchFamily="50" charset="0"/>
              </a:rPr>
              <a:t>profile</a:t>
            </a:r>
            <a:r>
              <a:rPr lang="de-DE" dirty="0">
                <a:latin typeface="DIN OT" pitchFamily="50" charset="0"/>
              </a:rPr>
              <a:t>/ BT 4.2 </a:t>
            </a:r>
            <a:r>
              <a:rPr lang="de-DE" dirty="0" err="1">
                <a:latin typeface="DIN OT" pitchFamily="50" charset="0"/>
              </a:rPr>
              <a:t>embedded</a:t>
            </a:r>
            <a:r>
              <a:rPr lang="de-DE" dirty="0">
                <a:latin typeface="DIN OT" pitchFamily="50" charset="0"/>
              </a:rPr>
              <a:t> GATT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DIN OT" pitchFamily="50" charset="0"/>
              </a:rPr>
              <a:t>Small form </a:t>
            </a:r>
            <a:r>
              <a:rPr lang="de-DE" dirty="0" err="1">
                <a:latin typeface="DIN OT" pitchFamily="50" charset="0"/>
              </a:rPr>
              <a:t>factor</a:t>
            </a:r>
            <a:r>
              <a:rPr lang="de-DE" dirty="0">
                <a:latin typeface="DIN OT" pitchFamily="50" charset="0"/>
              </a:rPr>
              <a:t>: 15.6 x 8.9 x 1.8 (in mm)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DIN OT" pitchFamily="50" charset="0"/>
              </a:rPr>
              <a:t>AT </a:t>
            </a:r>
            <a:r>
              <a:rPr lang="de-DE" dirty="0" err="1">
                <a:latin typeface="DIN OT" pitchFamily="50" charset="0"/>
              </a:rPr>
              <a:t>command</a:t>
            </a:r>
            <a:r>
              <a:rPr lang="de-DE" dirty="0">
                <a:latin typeface="DIN OT" pitchFamily="50" charset="0"/>
              </a:rPr>
              <a:t> like </a:t>
            </a:r>
            <a:r>
              <a:rPr lang="de-DE" dirty="0" err="1">
                <a:latin typeface="DIN OT" pitchFamily="50" charset="0"/>
              </a:rPr>
              <a:t>interface</a:t>
            </a:r>
            <a:endParaRPr lang="de-DE" dirty="0">
              <a:latin typeface="DIN OT" pitchFamily="50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DIN OT" pitchFamily="50" charset="0"/>
              </a:rPr>
              <a:t>Pin </a:t>
            </a:r>
            <a:r>
              <a:rPr lang="de-DE" dirty="0" err="1">
                <a:latin typeface="DIN OT" pitchFamily="50" charset="0"/>
              </a:rPr>
              <a:t>to</a:t>
            </a:r>
            <a:r>
              <a:rPr lang="de-DE" dirty="0">
                <a:latin typeface="DIN OT" pitchFamily="50" charset="0"/>
              </a:rPr>
              <a:t> Pin </a:t>
            </a:r>
            <a:r>
              <a:rPr lang="de-DE" dirty="0" err="1">
                <a:latin typeface="DIN OT" pitchFamily="50" charset="0"/>
              </a:rPr>
              <a:t>compatible</a:t>
            </a:r>
            <a:r>
              <a:rPr lang="de-DE" dirty="0">
                <a:latin typeface="DIN OT" pitchFamily="50" charset="0"/>
              </a:rPr>
              <a:t> </a:t>
            </a:r>
            <a:r>
              <a:rPr lang="de-DE" dirty="0" err="1">
                <a:latin typeface="DIN OT" pitchFamily="50" charset="0"/>
              </a:rPr>
              <a:t>with</a:t>
            </a:r>
            <a:r>
              <a:rPr lang="de-DE" dirty="0">
                <a:latin typeface="DIN OT" pitchFamily="50" charset="0"/>
              </a:rPr>
              <a:t> PAN1322/PAN 1026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err="1">
                <a:latin typeface="DIN OT" pitchFamily="50" charset="0"/>
              </a:rPr>
              <a:t>Ordering</a:t>
            </a:r>
            <a:r>
              <a:rPr lang="de-DE" dirty="0">
                <a:latin typeface="DIN OT" pitchFamily="50" charset="0"/>
              </a:rPr>
              <a:t> </a:t>
            </a:r>
            <a:r>
              <a:rPr lang="de-DE" dirty="0" err="1">
                <a:latin typeface="DIN OT" pitchFamily="50" charset="0"/>
              </a:rPr>
              <a:t>details</a:t>
            </a:r>
            <a:r>
              <a:rPr lang="de-DE" dirty="0">
                <a:latin typeface="DIN OT" pitchFamily="50" charset="0"/>
              </a:rPr>
              <a:t>: ENW89837A5KF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e-DE" dirty="0">
              <a:latin typeface="DIN OT" pitchFamily="5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65DEBB7-2016-4358-BBC7-FFDD1609E3EF}"/>
              </a:ext>
            </a:extLst>
          </p:cNvPr>
          <p:cNvGrpSpPr/>
          <p:nvPr/>
        </p:nvGrpSpPr>
        <p:grpSpPr>
          <a:xfrm>
            <a:off x="7419529" y="5319128"/>
            <a:ext cx="2569046" cy="774168"/>
            <a:chOff x="7419529" y="5319128"/>
            <a:chExt cx="2569046" cy="774168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9529" y="5319128"/>
              <a:ext cx="2028987" cy="497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feld 24"/>
            <p:cNvSpPr txBox="1"/>
            <p:nvPr/>
          </p:nvSpPr>
          <p:spPr>
            <a:xfrm>
              <a:off x="8728435" y="5816297"/>
              <a:ext cx="1260140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de-DE" i="1" dirty="0">
                  <a:solidFill>
                    <a:srgbClr val="0041C0"/>
                  </a:solidFill>
                  <a:latin typeface="+mj-lt"/>
                </a:rPr>
                <a:t>BR + LE</a:t>
              </a:r>
              <a:endParaRPr lang="en-US" i="1" dirty="0">
                <a:solidFill>
                  <a:srgbClr val="0041C0"/>
                </a:solidFill>
                <a:latin typeface="+mj-lt"/>
              </a:endParaRPr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247" y="2361082"/>
            <a:ext cx="3297108" cy="1715990"/>
          </a:xfrm>
          <a:prstGeom prst="rect">
            <a:avLst/>
          </a:prstGeom>
        </p:spPr>
      </p:pic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xmlns="" id="{10BEE9F4-B665-4AB7-8F12-7DD25A5A23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958666"/>
              </p:ext>
            </p:extLst>
          </p:nvPr>
        </p:nvGraphicFramePr>
        <p:xfrm>
          <a:off x="1775520" y="5188123"/>
          <a:ext cx="4756125" cy="1533345"/>
        </p:xfrm>
        <a:graphic>
          <a:graphicData uri="http://schemas.openxmlformats.org/drawingml/2006/table">
            <a:tbl>
              <a:tblPr bandRow="1">
                <a:tableStyleId>{46F890A9-2807-4EBB-B81D-B2AA78EC7F39}</a:tableStyleId>
              </a:tblPr>
              <a:tblGrid>
                <a:gridCol w="2356188">
                  <a:extLst>
                    <a:ext uri="{9D8B030D-6E8A-4147-A177-3AD203B41FA5}">
                      <a16:colId xmlns:a16="http://schemas.microsoft.com/office/drawing/2014/main" xmlns="" val="4126420229"/>
                    </a:ext>
                  </a:extLst>
                </a:gridCol>
                <a:gridCol w="2399937">
                  <a:extLst>
                    <a:ext uri="{9D8B030D-6E8A-4147-A177-3AD203B41FA5}">
                      <a16:colId xmlns:a16="http://schemas.microsoft.com/office/drawing/2014/main" xmlns="" val="3874089514"/>
                    </a:ext>
                  </a:extLst>
                </a:gridCol>
              </a:tblGrid>
              <a:tr h="511115">
                <a:tc>
                  <a:txBody>
                    <a:bodyPr/>
                    <a:lstStyle/>
                    <a:p>
                      <a:r>
                        <a:rPr lang="de-DE" sz="1800" b="0" dirty="0" err="1">
                          <a:latin typeface="DIN OT Medium" panose="02000503030000020004" pitchFamily="50" charset="0"/>
                        </a:rPr>
                        <a:t>Processor</a:t>
                      </a:r>
                      <a:endParaRPr lang="de-DE" sz="1800" b="0" dirty="0">
                        <a:solidFill>
                          <a:schemeClr val="bg2"/>
                        </a:solidFill>
                        <a:latin typeface="DIN OT Medium" panose="02000503030000020004" pitchFamily="50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DIN OT" panose="02000503030000020004" pitchFamily="50" charset="0"/>
                        </a:rPr>
                        <a:t>ARM7</a:t>
                      </a:r>
                      <a:endParaRPr lang="de-DE" sz="1800" dirty="0">
                        <a:solidFill>
                          <a:schemeClr val="bg2"/>
                        </a:solidFill>
                        <a:latin typeface="DIN OT" panose="02000503030000020004" pitchFamily="50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67729962"/>
                  </a:ext>
                </a:extLst>
              </a:tr>
              <a:tr h="511115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DIN OT Medium" panose="02000503030000020004" pitchFamily="50" charset="0"/>
                        </a:rPr>
                        <a:t>Software Profile</a:t>
                      </a:r>
                      <a:endParaRPr lang="de-DE" sz="1800" b="0" dirty="0">
                        <a:solidFill>
                          <a:schemeClr val="bg2"/>
                        </a:solidFill>
                        <a:latin typeface="DIN OT Medium" panose="02000503030000020004" pitchFamily="50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DIN OT" panose="02000503030000020004" pitchFamily="50" charset="0"/>
                        </a:rPr>
                        <a:t>Toshiba SDK</a:t>
                      </a:r>
                      <a:endParaRPr lang="de-DE" sz="1800" dirty="0">
                        <a:solidFill>
                          <a:schemeClr val="bg2"/>
                        </a:solidFill>
                        <a:latin typeface="DIN OT" pitchFamily="50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5701719"/>
                  </a:ext>
                </a:extLst>
              </a:tr>
              <a:tr h="511115">
                <a:tc>
                  <a:txBody>
                    <a:bodyPr/>
                    <a:lstStyle/>
                    <a:p>
                      <a:r>
                        <a:rPr lang="de-DE" sz="1800" b="0" dirty="0" err="1">
                          <a:latin typeface="DIN OT Medium" panose="02000503030000020004" pitchFamily="50" charset="0"/>
                        </a:rPr>
                        <a:t>Antenna</a:t>
                      </a:r>
                      <a:endParaRPr lang="de-DE" sz="1800" b="0" dirty="0">
                        <a:solidFill>
                          <a:schemeClr val="bg2"/>
                        </a:solidFill>
                        <a:latin typeface="DIN OT Medium" panose="02000503030000020004" pitchFamily="50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err="1">
                          <a:latin typeface="DIN OT" panose="02000503030000020004" pitchFamily="50" charset="0"/>
                        </a:rPr>
                        <a:t>Ceramic</a:t>
                      </a:r>
                      <a:endParaRPr lang="de-DE" sz="1800" dirty="0">
                        <a:solidFill>
                          <a:schemeClr val="bg2"/>
                        </a:solidFill>
                        <a:latin typeface="DIN OT" pitchFamily="50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18600550"/>
                  </a:ext>
                </a:extLst>
              </a:tr>
            </a:tbl>
          </a:graphicData>
        </a:graphic>
      </p:graphicFrame>
      <p:sp>
        <p:nvSpPr>
          <p:cNvPr id="13" name="Untertitel 2">
            <a:extLst>
              <a:ext uri="{FF2B5EF4-FFF2-40B4-BE49-F238E27FC236}">
                <a16:creationId xmlns:a16="http://schemas.microsoft.com/office/drawing/2014/main" xmlns="" id="{D93B60D2-F1FE-4386-B090-A67D7809B2E3}"/>
              </a:ext>
            </a:extLst>
          </p:cNvPr>
          <p:cNvSpPr txBox="1">
            <a:spLocks/>
          </p:cNvSpPr>
          <p:nvPr/>
        </p:nvSpPr>
        <p:spPr>
          <a:xfrm>
            <a:off x="1019436" y="1122340"/>
            <a:ext cx="9757084" cy="650476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</a:lstStyle>
          <a:p>
            <a:pPr algn="l"/>
            <a:r>
              <a:rPr lang="en-US" sz="2400" dirty="0">
                <a:solidFill>
                  <a:schemeClr val="bg2"/>
                </a:solidFill>
                <a:latin typeface="DIN OT Medium" pitchFamily="50" charset="0"/>
              </a:rPr>
              <a:t>Highly popular ready-to-use module, ideal for cable replacement applications</a:t>
            </a:r>
          </a:p>
        </p:txBody>
      </p:sp>
    </p:spTree>
    <p:extLst>
      <p:ext uri="{BB962C8B-B14F-4D97-AF65-F5344CB8AC3E}">
        <p14:creationId xmlns:p14="http://schemas.microsoft.com/office/powerpoint/2010/main" val="3169787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389091"/>
            <a:ext cx="12192000" cy="494774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de-DE" sz="3200" dirty="0"/>
              <a:t>	Bluetooth Dual Mode : PAN1326 B/C</a:t>
            </a:r>
            <a:endParaRPr lang="en-US" sz="3200" dirty="0"/>
          </a:p>
        </p:txBody>
      </p:sp>
      <p:sp>
        <p:nvSpPr>
          <p:cNvPr id="22" name="Rechteck 21"/>
          <p:cNvSpPr>
            <a:spLocks/>
          </p:cNvSpPr>
          <p:nvPr/>
        </p:nvSpPr>
        <p:spPr>
          <a:xfrm>
            <a:off x="1631503" y="1592796"/>
            <a:ext cx="7096932" cy="14139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 lIns="72000" rIns="0" rtlCol="0" anchor="t">
            <a:no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DIN OT" pitchFamily="50" charset="0"/>
              </a:rPr>
              <a:t> </a:t>
            </a:r>
            <a:r>
              <a:rPr lang="de-DE" dirty="0" err="1">
                <a:latin typeface="DIN OT" pitchFamily="50" charset="0"/>
              </a:rPr>
              <a:t>Based</a:t>
            </a:r>
            <a:r>
              <a:rPr lang="de-DE" dirty="0">
                <a:latin typeface="DIN OT" pitchFamily="50" charset="0"/>
              </a:rPr>
              <a:t> on </a:t>
            </a:r>
            <a:r>
              <a:rPr lang="en-US" dirty="0">
                <a:latin typeface="DIN OT" pitchFamily="50" charset="0"/>
              </a:rPr>
              <a:t>highly popular </a:t>
            </a:r>
            <a:r>
              <a:rPr lang="de-DE" dirty="0">
                <a:latin typeface="DIN OT" pitchFamily="50" charset="0"/>
              </a:rPr>
              <a:t>Texas Instruments cc2564 -/c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DIN OT" pitchFamily="50" charset="0"/>
              </a:rPr>
              <a:t>Bluetooth Classic + Low </a:t>
            </a:r>
            <a:r>
              <a:rPr lang="de-DE" dirty="0" err="1">
                <a:latin typeface="DIN OT" pitchFamily="50" charset="0"/>
              </a:rPr>
              <a:t>energy</a:t>
            </a:r>
            <a:r>
              <a:rPr lang="de-DE" dirty="0">
                <a:latin typeface="DIN OT" pitchFamily="50" charset="0"/>
              </a:rPr>
              <a:t> 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DIN OT" pitchFamily="50" charset="0"/>
              </a:rPr>
              <a:t>Supports multiple Bluetooth classic </a:t>
            </a:r>
            <a:r>
              <a:rPr lang="de-DE" dirty="0" err="1">
                <a:latin typeface="DIN OT" pitchFamily="50" charset="0"/>
              </a:rPr>
              <a:t>profiles</a:t>
            </a:r>
            <a:r>
              <a:rPr lang="de-DE" dirty="0">
                <a:latin typeface="DIN OT" pitchFamily="50" charset="0"/>
              </a:rPr>
              <a:t> (</a:t>
            </a:r>
            <a:r>
              <a:rPr lang="de-DE" dirty="0" err="1">
                <a:latin typeface="DIN OT" pitchFamily="50" charset="0"/>
              </a:rPr>
              <a:t>including</a:t>
            </a:r>
            <a:r>
              <a:rPr lang="de-DE" dirty="0">
                <a:latin typeface="DIN OT" pitchFamily="50" charset="0"/>
              </a:rPr>
              <a:t> </a:t>
            </a:r>
            <a:r>
              <a:rPr lang="de-DE" dirty="0" err="1">
                <a:latin typeface="DIN OT" pitchFamily="50" charset="0"/>
              </a:rPr>
              <a:t>audio</a:t>
            </a:r>
            <a:r>
              <a:rPr lang="de-DE" dirty="0">
                <a:latin typeface="DIN OT" pitchFamily="50" charset="0"/>
              </a:rPr>
              <a:t>.)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DIN OT" pitchFamily="50" charset="0"/>
              </a:rPr>
              <a:t>Very </a:t>
            </a:r>
            <a:r>
              <a:rPr lang="de-DE" dirty="0" err="1">
                <a:latin typeface="DIN OT" pitchFamily="50" charset="0"/>
              </a:rPr>
              <a:t>compact</a:t>
            </a:r>
            <a:r>
              <a:rPr lang="de-DE" dirty="0">
                <a:latin typeface="DIN OT" pitchFamily="50" charset="0"/>
              </a:rPr>
              <a:t> design (9.0 x 9.5 x 1.8 (in mm))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err="1">
                <a:latin typeface="DIN OT" pitchFamily="50" charset="0"/>
              </a:rPr>
              <a:t>Antenna</a:t>
            </a:r>
            <a:r>
              <a:rPr lang="de-DE" dirty="0">
                <a:latin typeface="DIN OT" pitchFamily="50" charset="0"/>
              </a:rPr>
              <a:t> </a:t>
            </a:r>
            <a:r>
              <a:rPr lang="de-DE" dirty="0" err="1">
                <a:latin typeface="DIN OT" pitchFamily="50" charset="0"/>
              </a:rPr>
              <a:t>less</a:t>
            </a:r>
            <a:r>
              <a:rPr lang="de-DE" dirty="0">
                <a:latin typeface="DIN OT" pitchFamily="50" charset="0"/>
              </a:rPr>
              <a:t> </a:t>
            </a:r>
            <a:r>
              <a:rPr lang="de-DE" dirty="0" err="1">
                <a:latin typeface="DIN OT" pitchFamily="50" charset="0"/>
              </a:rPr>
              <a:t>versions</a:t>
            </a:r>
            <a:r>
              <a:rPr lang="de-DE" dirty="0">
                <a:latin typeface="DIN OT" pitchFamily="50" charset="0"/>
              </a:rPr>
              <a:t> (</a:t>
            </a:r>
            <a:r>
              <a:rPr lang="de-DE" dirty="0" err="1">
                <a:latin typeface="DIN OT" pitchFamily="50" charset="0"/>
              </a:rPr>
              <a:t>with</a:t>
            </a:r>
            <a:r>
              <a:rPr lang="de-DE" dirty="0">
                <a:latin typeface="DIN OT" pitchFamily="50" charset="0"/>
              </a:rPr>
              <a:t> </a:t>
            </a:r>
            <a:r>
              <a:rPr lang="de-DE" dirty="0" err="1">
                <a:latin typeface="DIN OT" pitchFamily="50" charset="0"/>
              </a:rPr>
              <a:t>bottom</a:t>
            </a:r>
            <a:r>
              <a:rPr lang="de-DE" dirty="0">
                <a:latin typeface="DIN OT" pitchFamily="50" charset="0"/>
              </a:rPr>
              <a:t> pad) </a:t>
            </a:r>
            <a:r>
              <a:rPr lang="de-DE" dirty="0" err="1">
                <a:latin typeface="DIN OT" pitchFamily="50" charset="0"/>
              </a:rPr>
              <a:t>available</a:t>
            </a:r>
            <a:r>
              <a:rPr lang="de-DE" dirty="0">
                <a:latin typeface="DIN OT" pitchFamily="50" charset="0"/>
              </a:rPr>
              <a:t>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err="1">
                <a:latin typeface="DIN OT" pitchFamily="50" charset="0"/>
              </a:rPr>
              <a:t>Ordering</a:t>
            </a:r>
            <a:r>
              <a:rPr lang="de-DE" dirty="0">
                <a:latin typeface="DIN OT" pitchFamily="50" charset="0"/>
              </a:rPr>
              <a:t> </a:t>
            </a:r>
            <a:r>
              <a:rPr lang="de-DE" dirty="0" err="1">
                <a:latin typeface="DIN OT" pitchFamily="50" charset="0"/>
              </a:rPr>
              <a:t>details</a:t>
            </a:r>
            <a:r>
              <a:rPr lang="de-DE" dirty="0">
                <a:latin typeface="DIN OT" pitchFamily="50" charset="0"/>
              </a:rPr>
              <a:t>:  ENW89823A3KF/ENW89823A4KF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e-DE" dirty="0">
              <a:latin typeface="DIN OT" pitchFamily="50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9529" y="5319128"/>
            <a:ext cx="2028987" cy="49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8728435" y="5816297"/>
            <a:ext cx="1260140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i="1" dirty="0">
                <a:solidFill>
                  <a:srgbClr val="0041C0"/>
                </a:solidFill>
                <a:latin typeface="+mj-lt"/>
              </a:rPr>
              <a:t>BR + LE</a:t>
            </a:r>
            <a:endParaRPr lang="en-US" i="1" dirty="0">
              <a:solidFill>
                <a:srgbClr val="0041C0"/>
              </a:solidFill>
              <a:latin typeface="+mj-lt"/>
            </a:endParaRPr>
          </a:p>
        </p:txBody>
      </p:sp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xmlns="" id="{10BEE9F4-B665-4AB7-8F12-7DD25A5A23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69071"/>
              </p:ext>
            </p:extLst>
          </p:nvPr>
        </p:nvGraphicFramePr>
        <p:xfrm>
          <a:off x="1739516" y="5154121"/>
          <a:ext cx="4572508" cy="1601350"/>
        </p:xfrm>
        <a:graphic>
          <a:graphicData uri="http://schemas.openxmlformats.org/drawingml/2006/table">
            <a:tbl>
              <a:tblPr bandRow="1">
                <a:tableStyleId>{46F890A9-2807-4EBB-B81D-B2AA78EC7F39}</a:tableStyleId>
              </a:tblPr>
              <a:tblGrid>
                <a:gridCol w="2265225">
                  <a:extLst>
                    <a:ext uri="{9D8B030D-6E8A-4147-A177-3AD203B41FA5}">
                      <a16:colId xmlns:a16="http://schemas.microsoft.com/office/drawing/2014/main" xmlns="" val="4126420229"/>
                    </a:ext>
                  </a:extLst>
                </a:gridCol>
                <a:gridCol w="2307283">
                  <a:extLst>
                    <a:ext uri="{9D8B030D-6E8A-4147-A177-3AD203B41FA5}">
                      <a16:colId xmlns:a16="http://schemas.microsoft.com/office/drawing/2014/main" xmlns="" val="3874089514"/>
                    </a:ext>
                  </a:extLst>
                </a:gridCol>
              </a:tblGrid>
              <a:tr h="511115">
                <a:tc>
                  <a:txBody>
                    <a:bodyPr/>
                    <a:lstStyle/>
                    <a:p>
                      <a:r>
                        <a:rPr lang="de-DE" sz="1600" b="0" dirty="0" err="1">
                          <a:latin typeface="DIN OT Medium" panose="02000503030000020004" pitchFamily="50" charset="0"/>
                        </a:rPr>
                        <a:t>Processor</a:t>
                      </a:r>
                      <a:endParaRPr lang="de-DE" sz="1600" b="0" dirty="0">
                        <a:solidFill>
                          <a:schemeClr val="bg2"/>
                        </a:solidFill>
                        <a:latin typeface="DIN OT Medium" panose="02000503030000020004" pitchFamily="50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latin typeface="DIN OT" panose="02000503030000020004" pitchFamily="50" charset="0"/>
                        </a:rPr>
                        <a:t>Host </a:t>
                      </a:r>
                      <a:r>
                        <a:rPr lang="de-DE" sz="1600" dirty="0" err="1">
                          <a:latin typeface="DIN OT" panose="02000503030000020004" pitchFamily="50" charset="0"/>
                        </a:rPr>
                        <a:t>controllerd</a:t>
                      </a:r>
                      <a:endParaRPr lang="de-DE" sz="1600" dirty="0">
                        <a:solidFill>
                          <a:schemeClr val="bg2"/>
                        </a:solidFill>
                        <a:latin typeface="DIN OT" panose="02000503030000020004" pitchFamily="50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67729962"/>
                  </a:ext>
                </a:extLst>
              </a:tr>
              <a:tr h="511115">
                <a:tc>
                  <a:txBody>
                    <a:bodyPr/>
                    <a:lstStyle/>
                    <a:p>
                      <a:r>
                        <a:rPr lang="de-DE" sz="1600" b="0" dirty="0">
                          <a:latin typeface="DIN OT Medium" panose="02000503030000020004" pitchFamily="50" charset="0"/>
                        </a:rPr>
                        <a:t>Software Profile</a:t>
                      </a:r>
                      <a:endParaRPr lang="de-DE" sz="1600" b="0" dirty="0">
                        <a:solidFill>
                          <a:schemeClr val="bg2"/>
                        </a:solidFill>
                        <a:latin typeface="DIN OT Medium" panose="02000503030000020004" pitchFamily="50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latin typeface="DIN OT" panose="02000503030000020004" pitchFamily="50" charset="0"/>
                        </a:rPr>
                        <a:t>Texas Instruments, Open Synergy</a:t>
                      </a:r>
                      <a:endParaRPr lang="de-DE" sz="1600" dirty="0">
                        <a:solidFill>
                          <a:schemeClr val="bg2"/>
                        </a:solidFill>
                        <a:latin typeface="DIN OT" pitchFamily="50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5701719"/>
                  </a:ext>
                </a:extLst>
              </a:tr>
              <a:tr h="511115">
                <a:tc>
                  <a:txBody>
                    <a:bodyPr/>
                    <a:lstStyle/>
                    <a:p>
                      <a:r>
                        <a:rPr lang="de-DE" sz="1600" b="0" dirty="0" err="1">
                          <a:latin typeface="DIN OT Medium" panose="02000503030000020004" pitchFamily="50" charset="0"/>
                        </a:rPr>
                        <a:t>Antenna</a:t>
                      </a:r>
                      <a:endParaRPr lang="de-DE" sz="1600" b="0" dirty="0">
                        <a:solidFill>
                          <a:schemeClr val="bg2"/>
                        </a:solidFill>
                        <a:latin typeface="DIN OT Medium" panose="02000503030000020004" pitchFamily="50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latin typeface="DIN OT" panose="02000503030000020004" pitchFamily="50" charset="0"/>
                        </a:rPr>
                        <a:t>Bottom pad/ </a:t>
                      </a:r>
                      <a:r>
                        <a:rPr lang="de-DE" sz="1600" dirty="0" err="1">
                          <a:latin typeface="DIN OT" panose="02000503030000020004" pitchFamily="50" charset="0"/>
                        </a:rPr>
                        <a:t>Ceramic</a:t>
                      </a:r>
                      <a:endParaRPr lang="de-DE" sz="1600" dirty="0">
                        <a:solidFill>
                          <a:schemeClr val="bg2"/>
                        </a:solidFill>
                        <a:latin typeface="DIN OT" pitchFamily="50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18600550"/>
                  </a:ext>
                </a:extLst>
              </a:tr>
            </a:tbl>
          </a:graphicData>
        </a:graphic>
      </p:graphicFrame>
      <p:sp>
        <p:nvSpPr>
          <p:cNvPr id="13" name="Untertitel 2">
            <a:extLst>
              <a:ext uri="{FF2B5EF4-FFF2-40B4-BE49-F238E27FC236}">
                <a16:creationId xmlns:a16="http://schemas.microsoft.com/office/drawing/2014/main" xmlns="" id="{D93B60D2-F1FE-4386-B090-A67D7809B2E3}"/>
              </a:ext>
            </a:extLst>
          </p:cNvPr>
          <p:cNvSpPr txBox="1">
            <a:spLocks/>
          </p:cNvSpPr>
          <p:nvPr/>
        </p:nvSpPr>
        <p:spPr>
          <a:xfrm>
            <a:off x="1019436" y="1122340"/>
            <a:ext cx="9757084" cy="650476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</a:lstStyle>
          <a:p>
            <a:pPr algn="l"/>
            <a:r>
              <a:rPr lang="en-US" sz="2400" dirty="0">
                <a:solidFill>
                  <a:schemeClr val="bg2"/>
                </a:solidFill>
                <a:latin typeface="DIN OT Medium" pitchFamily="50" charset="0"/>
              </a:rPr>
              <a:t>Low-cost compact HCI Module: leveraging full possibilities of Bluetooth</a:t>
            </a:r>
          </a:p>
        </p:txBody>
      </p:sp>
      <p:pic>
        <p:nvPicPr>
          <p:cNvPr id="9" name="Picture 4" descr="https://pideu.panasonic.de/assets/images/1/Webpage_PAN1326C-b6b0f151.png">
            <a:extLst>
              <a:ext uri="{FF2B5EF4-FFF2-40B4-BE49-F238E27FC236}">
                <a16:creationId xmlns:a16="http://schemas.microsoft.com/office/drawing/2014/main" xmlns="" id="{AFE4CE23-56E2-4156-9F7A-BCF43DF9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087" y="2436776"/>
            <a:ext cx="2220377" cy="222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139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F9B4124-7E3D-47BA-A001-1FA7C43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50" y="404664"/>
            <a:ext cx="12192349" cy="504056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de-DE" sz="3200" dirty="0"/>
              <a:t>	Bluetooth Dual Mode : </a:t>
            </a:r>
            <a:r>
              <a:rPr lang="en-US" sz="3200" dirty="0"/>
              <a:t>Comparison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xmlns="" id="{4489246B-D7EC-4B4A-8B13-92D48CE440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725517"/>
              </p:ext>
            </p:extLst>
          </p:nvPr>
        </p:nvGraphicFramePr>
        <p:xfrm>
          <a:off x="947428" y="1196752"/>
          <a:ext cx="10621179" cy="5047152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324369">
                  <a:extLst>
                    <a:ext uri="{9D8B030D-6E8A-4147-A177-3AD203B41FA5}">
                      <a16:colId xmlns:a16="http://schemas.microsoft.com/office/drawing/2014/main" xmlns="" val="4091655848"/>
                    </a:ext>
                  </a:extLst>
                </a:gridCol>
                <a:gridCol w="3648405">
                  <a:extLst>
                    <a:ext uri="{9D8B030D-6E8A-4147-A177-3AD203B41FA5}">
                      <a16:colId xmlns:a16="http://schemas.microsoft.com/office/drawing/2014/main" xmlns="" val="2798763411"/>
                    </a:ext>
                  </a:extLst>
                </a:gridCol>
                <a:gridCol w="3648405">
                  <a:extLst>
                    <a:ext uri="{9D8B030D-6E8A-4147-A177-3AD203B41FA5}">
                      <a16:colId xmlns:a16="http://schemas.microsoft.com/office/drawing/2014/main" xmlns="" val="3205831046"/>
                    </a:ext>
                  </a:extLst>
                </a:gridCol>
              </a:tblGrid>
              <a:tr h="504055">
                <a:tc>
                  <a:txBody>
                    <a:bodyPr/>
                    <a:lstStyle/>
                    <a:p>
                      <a:pPr algn="ctr"/>
                      <a:endParaRPr lang="de-DE" sz="2400" dirty="0">
                        <a:solidFill>
                          <a:schemeClr val="bg1"/>
                        </a:solidFill>
                        <a:latin typeface="DIN OT Medium" panose="02000503030000020004" pitchFamily="50" charset="0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solidFill>
                            <a:schemeClr val="bg1"/>
                          </a:solidFill>
                          <a:latin typeface="DIN OT Medium" panose="02000503030000020004" pitchFamily="50" charset="0"/>
                        </a:rPr>
                        <a:t>PAN1026A</a:t>
                      </a: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solidFill>
                            <a:schemeClr val="bg1"/>
                          </a:solidFill>
                          <a:latin typeface="DIN OT Medium" panose="02000503030000020004" pitchFamily="50" charset="0"/>
                        </a:rPr>
                        <a:t>PAN1326B/C</a:t>
                      </a: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1252926"/>
                  </a:ext>
                </a:extLst>
              </a:tr>
              <a:tr h="857503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 Medium" panose="02000503030000020004" pitchFamily="50" charset="0"/>
                        </a:rPr>
                        <a:t>Integration </a:t>
                      </a:r>
                      <a:r>
                        <a:rPr lang="de-DE" sz="1800" dirty="0" err="1">
                          <a:solidFill>
                            <a:schemeClr val="bg1"/>
                          </a:solidFill>
                          <a:latin typeface="DIN OT Medium" panose="02000503030000020004" pitchFamily="50" charset="0"/>
                        </a:rPr>
                        <a:t>level</a:t>
                      </a:r>
                      <a:endParaRPr lang="de-DE" sz="1800" dirty="0">
                        <a:solidFill>
                          <a:schemeClr val="bg1"/>
                        </a:solidFill>
                        <a:latin typeface="DIN OT Medium" panose="02000503030000020004" pitchFamily="50" charset="0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BT 2.1 </a:t>
                      </a:r>
                      <a:r>
                        <a:rPr lang="de-DE" sz="1800" dirty="0" err="1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embedded</a:t>
                      </a:r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 SPP </a:t>
                      </a:r>
                      <a:r>
                        <a:rPr lang="de-DE" sz="1800" dirty="0" err="1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profile</a:t>
                      </a:r>
                      <a:endParaRPr lang="de-DE" sz="1800" dirty="0">
                        <a:solidFill>
                          <a:schemeClr val="bg1"/>
                        </a:solidFill>
                        <a:latin typeface="DIN OT" panose="02000503030000020004" pitchFamily="50" charset="0"/>
                      </a:endParaRPr>
                    </a:p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BT 4.2 </a:t>
                      </a:r>
                      <a:r>
                        <a:rPr lang="de-DE" sz="1800" dirty="0" err="1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embedded</a:t>
                      </a:r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 GATT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HCI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4794980"/>
                  </a:ext>
                </a:extLst>
              </a:tr>
              <a:tr h="857503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 Medium" panose="02000503030000020004" pitchFamily="50" charset="0"/>
                        </a:rPr>
                        <a:t>Output Power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+4 </a:t>
                      </a:r>
                      <a:r>
                        <a:rPr lang="de-DE" sz="1800" dirty="0" err="1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dBm</a:t>
                      </a:r>
                      <a:endParaRPr lang="de-DE" sz="1800" dirty="0">
                        <a:solidFill>
                          <a:schemeClr val="bg1"/>
                        </a:solidFill>
                        <a:latin typeface="DIN OT" panose="02000503030000020004" pitchFamily="50" charset="0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+10/12 </a:t>
                      </a:r>
                      <a:r>
                        <a:rPr lang="de-DE" sz="1800" dirty="0" err="1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dBm</a:t>
                      </a:r>
                      <a:endParaRPr lang="de-DE" sz="1800" dirty="0">
                        <a:solidFill>
                          <a:schemeClr val="bg1"/>
                        </a:solidFill>
                        <a:latin typeface="DIN OT" panose="02000503030000020004" pitchFamily="50" charset="0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5841654"/>
                  </a:ext>
                </a:extLst>
              </a:tr>
              <a:tr h="857503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 Medium" panose="02000503030000020004" pitchFamily="50" charset="0"/>
                        </a:rPr>
                        <a:t>Stack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Toshiba SDK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Texas Instruments SDK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501003"/>
                  </a:ext>
                </a:extLst>
              </a:tr>
              <a:tr h="857503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 Medium" panose="02000503030000020004" pitchFamily="50" charset="0"/>
                        </a:rPr>
                        <a:t>Form </a:t>
                      </a:r>
                      <a:r>
                        <a:rPr lang="de-DE" sz="1800" dirty="0" err="1">
                          <a:solidFill>
                            <a:schemeClr val="bg1"/>
                          </a:solidFill>
                          <a:latin typeface="DIN OT Medium" panose="02000503030000020004" pitchFamily="50" charset="0"/>
                        </a:rPr>
                        <a:t>factor</a:t>
                      </a:r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 Medium" panose="02000503030000020004" pitchFamily="50" charset="0"/>
                        </a:rPr>
                        <a:t> (mm) 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15.6 x 8.7 x 1.8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9.0 x 9.5 x 1.8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9023091"/>
                  </a:ext>
                </a:extLst>
              </a:tr>
              <a:tr h="1113085">
                <a:tc>
                  <a:txBody>
                    <a:bodyPr/>
                    <a:lstStyle/>
                    <a:p>
                      <a:r>
                        <a:rPr lang="de-DE" sz="1800" dirty="0" err="1">
                          <a:solidFill>
                            <a:schemeClr val="bg1"/>
                          </a:solidFill>
                          <a:latin typeface="DIN OT Medium" panose="02000503030000020004" pitchFamily="50" charset="0"/>
                        </a:rPr>
                        <a:t>Applications</a:t>
                      </a:r>
                      <a:endParaRPr lang="de-DE" sz="1800" dirty="0">
                        <a:solidFill>
                          <a:schemeClr val="bg1"/>
                        </a:solidFill>
                        <a:latin typeface="DIN OT Medium" panose="02000503030000020004" pitchFamily="50" charset="0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Cable </a:t>
                      </a:r>
                      <a:r>
                        <a:rPr lang="de-DE" sz="1800" dirty="0" err="1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Replacement</a:t>
                      </a:r>
                      <a:endParaRPr lang="de-DE" sz="1800" dirty="0">
                        <a:solidFill>
                          <a:schemeClr val="bg1"/>
                        </a:solidFill>
                        <a:latin typeface="DIN OT" panose="02000503030000020004" pitchFamily="50" charset="0"/>
                      </a:endParaRPr>
                    </a:p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Wireless Sensors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Monitoring and Control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Consumer Electronics</a:t>
                      </a:r>
                    </a:p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Medical</a:t>
                      </a:r>
                    </a:p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Monitoring and Control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6804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2200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O:\PM-MU\Internal\WirelessConnectivity\PAN1740\PAN_1740_001_L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8" t="35462" r="26852" b="32269"/>
          <a:stretch/>
        </p:blipFill>
        <p:spPr bwMode="auto">
          <a:xfrm>
            <a:off x="7805698" y="2097093"/>
            <a:ext cx="3303817" cy="227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987" y="413037"/>
            <a:ext cx="12192000" cy="476114"/>
          </a:xfrm>
          <a:solidFill>
            <a:schemeClr val="tx1"/>
          </a:solidFill>
        </p:spPr>
        <p:txBody>
          <a:bodyPr anchor="ctr">
            <a:noAutofit/>
          </a:bodyPr>
          <a:lstStyle/>
          <a:p>
            <a:r>
              <a:rPr lang="de-DE" sz="3200" dirty="0"/>
              <a:t>	Bluetooth Low Energy : PAN 1740</a:t>
            </a:r>
            <a:endParaRPr lang="en-US" sz="3200" dirty="0"/>
          </a:p>
        </p:txBody>
      </p:sp>
      <p:sp>
        <p:nvSpPr>
          <p:cNvPr id="9" name="Rechteck 8"/>
          <p:cNvSpPr>
            <a:spLocks/>
          </p:cNvSpPr>
          <p:nvPr/>
        </p:nvSpPr>
        <p:spPr>
          <a:xfrm>
            <a:off x="1739516" y="1772816"/>
            <a:ext cx="4793594" cy="22451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 lIns="72000" tIns="0" rIns="0" rtlCol="0" anchor="t">
            <a:no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OT" pitchFamily="50" charset="0"/>
              </a:rPr>
              <a:t>Based on Dialog Semiconductor’s DA14580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OT" pitchFamily="50" charset="0"/>
              </a:rPr>
              <a:t>Great choice for small standalone IoT nodes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OT" pitchFamily="50" charset="0"/>
              </a:rPr>
              <a:t>Very Small form factor of 9.0 x 9.5 x 1.8 [mm]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DIN OT" pitchFamily="50" charset="0"/>
              </a:rPr>
              <a:t>Low power </a:t>
            </a:r>
            <a:r>
              <a:rPr lang="de-DE" dirty="0" err="1">
                <a:latin typeface="DIN OT" pitchFamily="50" charset="0"/>
              </a:rPr>
              <a:t>consumption</a:t>
            </a:r>
            <a:r>
              <a:rPr lang="de-DE" dirty="0">
                <a:latin typeface="DIN OT" pitchFamily="50" charset="0"/>
              </a:rPr>
              <a:t> (4.9mA </a:t>
            </a:r>
            <a:r>
              <a:rPr lang="de-DE" dirty="0" err="1">
                <a:latin typeface="DIN OT" pitchFamily="50" charset="0"/>
              </a:rPr>
              <a:t>Tx</a:t>
            </a:r>
            <a:r>
              <a:rPr lang="de-DE" dirty="0">
                <a:latin typeface="DIN OT" pitchFamily="50" charset="0"/>
              </a:rPr>
              <a:t>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err="1">
                <a:latin typeface="DIN OT" pitchFamily="50" charset="0"/>
              </a:rPr>
              <a:t>Beacon</a:t>
            </a:r>
            <a:r>
              <a:rPr lang="de-DE" dirty="0">
                <a:latin typeface="DIN OT" pitchFamily="50" charset="0"/>
              </a:rPr>
              <a:t> </a:t>
            </a:r>
            <a:r>
              <a:rPr lang="de-DE" dirty="0" err="1">
                <a:latin typeface="DIN OT" pitchFamily="50" charset="0"/>
              </a:rPr>
              <a:t>reference</a:t>
            </a:r>
            <a:r>
              <a:rPr lang="de-DE" dirty="0">
                <a:latin typeface="DIN OT" pitchFamily="50" charset="0"/>
              </a:rPr>
              <a:t> </a:t>
            </a:r>
            <a:r>
              <a:rPr lang="de-DE" dirty="0" err="1">
                <a:latin typeface="DIN OT" pitchFamily="50" charset="0"/>
              </a:rPr>
              <a:t>available</a:t>
            </a:r>
            <a:endParaRPr lang="de-DE" dirty="0">
              <a:latin typeface="DIN OT" pitchFamily="50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 err="1">
                <a:latin typeface="DIN OT" pitchFamily="50" charset="0"/>
              </a:rPr>
              <a:t>Ordering</a:t>
            </a:r>
            <a:r>
              <a:rPr lang="de-DE" dirty="0">
                <a:latin typeface="DIN OT" pitchFamily="50" charset="0"/>
              </a:rPr>
              <a:t> </a:t>
            </a:r>
            <a:r>
              <a:rPr lang="de-DE" dirty="0" err="1">
                <a:latin typeface="DIN OT" pitchFamily="50" charset="0"/>
              </a:rPr>
              <a:t>details</a:t>
            </a:r>
            <a:r>
              <a:rPr lang="de-DE" dirty="0">
                <a:latin typeface="DIN OT" pitchFamily="50" charset="0"/>
              </a:rPr>
              <a:t>: ENW89846A1KF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8002D33-45CF-441A-93E6-DC37324C51C1}"/>
              </a:ext>
            </a:extLst>
          </p:cNvPr>
          <p:cNvGrpSpPr/>
          <p:nvPr/>
        </p:nvGrpSpPr>
        <p:grpSpPr>
          <a:xfrm>
            <a:off x="7966170" y="5193196"/>
            <a:ext cx="3143345" cy="1167145"/>
            <a:chOff x="8209729" y="4401745"/>
            <a:chExt cx="3143345" cy="1167145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9729" y="4401745"/>
              <a:ext cx="2899786" cy="710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feld 27"/>
            <p:cNvSpPr txBox="1"/>
            <p:nvPr/>
          </p:nvSpPr>
          <p:spPr>
            <a:xfrm>
              <a:off x="10865956" y="5138003"/>
              <a:ext cx="487118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de-DE" sz="2800" i="1" dirty="0">
                  <a:solidFill>
                    <a:srgbClr val="0041C0"/>
                  </a:solidFill>
                  <a:latin typeface="DIN OT" pitchFamily="50" charset="0"/>
                </a:rPr>
                <a:t>LE</a:t>
              </a:r>
              <a:endParaRPr lang="en-US" sz="2800" i="1" dirty="0">
                <a:solidFill>
                  <a:srgbClr val="0041C0"/>
                </a:solidFill>
                <a:latin typeface="DIN OT" pitchFamily="50" charset="0"/>
              </a:endParaRPr>
            </a:p>
          </p:txBody>
        </p:sp>
      </p:grpSp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xmlns="" id="{4BDD97AC-1E8C-492A-936B-95883F4B41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007007"/>
              </p:ext>
            </p:extLst>
          </p:nvPr>
        </p:nvGraphicFramePr>
        <p:xfrm>
          <a:off x="1901052" y="4605771"/>
          <a:ext cx="4243935" cy="1885392"/>
        </p:xfrm>
        <a:graphic>
          <a:graphicData uri="http://schemas.openxmlformats.org/drawingml/2006/table">
            <a:tbl>
              <a:tblPr bandRow="1">
                <a:tableStyleId>{46F890A9-2807-4EBB-B81D-B2AA78EC7F39}</a:tableStyleId>
              </a:tblPr>
              <a:tblGrid>
                <a:gridCol w="2102449">
                  <a:extLst>
                    <a:ext uri="{9D8B030D-6E8A-4147-A177-3AD203B41FA5}">
                      <a16:colId xmlns:a16="http://schemas.microsoft.com/office/drawing/2014/main" xmlns="" val="4126420229"/>
                    </a:ext>
                  </a:extLst>
                </a:gridCol>
                <a:gridCol w="2141486">
                  <a:extLst>
                    <a:ext uri="{9D8B030D-6E8A-4147-A177-3AD203B41FA5}">
                      <a16:colId xmlns:a16="http://schemas.microsoft.com/office/drawing/2014/main" xmlns="" val="3874089514"/>
                    </a:ext>
                  </a:extLst>
                </a:gridCol>
              </a:tblGrid>
              <a:tr h="415104">
                <a:tc>
                  <a:txBody>
                    <a:bodyPr/>
                    <a:lstStyle/>
                    <a:p>
                      <a:r>
                        <a:rPr lang="de-DE" sz="1800" b="0" dirty="0" err="1">
                          <a:latin typeface="DIN OT Medium" panose="02000503030000020004" pitchFamily="50" charset="0"/>
                        </a:rPr>
                        <a:t>Processor</a:t>
                      </a:r>
                      <a:endParaRPr lang="de-DE" sz="1800" b="0" dirty="0">
                        <a:solidFill>
                          <a:schemeClr val="bg2"/>
                        </a:solidFill>
                        <a:latin typeface="DIN OT Medium" panose="02000503030000020004" pitchFamily="50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DIN OT" panose="02000503030000020004" pitchFamily="50" charset="0"/>
                        </a:rPr>
                        <a:t>ARM Cortex-M0</a:t>
                      </a:r>
                      <a:endParaRPr lang="de-DE" sz="1800" dirty="0">
                        <a:solidFill>
                          <a:schemeClr val="bg2"/>
                        </a:solidFill>
                        <a:latin typeface="DIN OT" panose="02000503030000020004" pitchFamily="50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67729962"/>
                  </a:ext>
                </a:extLst>
              </a:tr>
              <a:tr h="415104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DIN OT Medium" panose="02000503030000020004" pitchFamily="50" charset="0"/>
                        </a:rPr>
                        <a:t>Software Profile</a:t>
                      </a:r>
                      <a:endParaRPr lang="de-DE" sz="1800" b="0" dirty="0">
                        <a:solidFill>
                          <a:schemeClr val="bg2"/>
                        </a:solidFill>
                        <a:latin typeface="DIN OT Medium" panose="02000503030000020004" pitchFamily="50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DIN OT" panose="02000503030000020004" pitchFamily="50" charset="0"/>
                        </a:rPr>
                        <a:t>Dialog SDK</a:t>
                      </a:r>
                      <a:endParaRPr lang="de-DE" sz="1800" dirty="0">
                        <a:solidFill>
                          <a:schemeClr val="bg2"/>
                        </a:solidFill>
                        <a:latin typeface="DIN OT" pitchFamily="50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5701719"/>
                  </a:ext>
                </a:extLst>
              </a:tr>
              <a:tr h="415104">
                <a:tc>
                  <a:txBody>
                    <a:bodyPr/>
                    <a:lstStyle/>
                    <a:p>
                      <a:r>
                        <a:rPr lang="de-DE" sz="1800" b="0" dirty="0" err="1">
                          <a:latin typeface="DIN OT Medium" panose="02000503030000020004" pitchFamily="50" charset="0"/>
                        </a:rPr>
                        <a:t>Antenna</a:t>
                      </a:r>
                      <a:endParaRPr lang="de-DE" sz="1800" b="0" dirty="0">
                        <a:solidFill>
                          <a:schemeClr val="bg2"/>
                        </a:solidFill>
                        <a:latin typeface="DIN OT Medium" panose="02000503030000020004" pitchFamily="50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err="1">
                          <a:latin typeface="DIN OT" panose="02000503030000020004" pitchFamily="50" charset="0"/>
                        </a:rPr>
                        <a:t>Ceramic</a:t>
                      </a:r>
                      <a:endParaRPr lang="de-DE" sz="1800" dirty="0">
                        <a:solidFill>
                          <a:schemeClr val="bg2"/>
                        </a:solidFill>
                        <a:latin typeface="DIN OT" pitchFamily="50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18600550"/>
                  </a:ext>
                </a:extLst>
              </a:tr>
              <a:tr h="557879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DIN OT Medium" panose="02000503030000020004" pitchFamily="50" charset="0"/>
                        </a:rPr>
                        <a:t>Memory</a:t>
                      </a:r>
                      <a:endParaRPr lang="de-DE" sz="1800" b="0" dirty="0">
                        <a:solidFill>
                          <a:schemeClr val="bg2"/>
                        </a:solidFill>
                        <a:latin typeface="DIN OT Medium" panose="02000503030000020004" pitchFamily="50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DIN OT" panose="02000503030000020004" pitchFamily="50" charset="0"/>
                        </a:rPr>
                        <a:t>32 kB OTP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latin typeface="DIN OT" panose="02000503030000020004" pitchFamily="50" charset="0"/>
                        </a:rPr>
                        <a:t>42 kB SRAM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17236693"/>
                  </a:ext>
                </a:extLst>
              </a:tr>
            </a:tbl>
          </a:graphicData>
        </a:graphic>
      </p:graphicFrame>
      <p:sp>
        <p:nvSpPr>
          <p:cNvPr id="15" name="Untertitel 2">
            <a:extLst>
              <a:ext uri="{FF2B5EF4-FFF2-40B4-BE49-F238E27FC236}">
                <a16:creationId xmlns:a16="http://schemas.microsoft.com/office/drawing/2014/main" xmlns="" id="{9B337133-14B9-4937-87CD-2366071535C3}"/>
              </a:ext>
            </a:extLst>
          </p:cNvPr>
          <p:cNvSpPr txBox="1">
            <a:spLocks/>
          </p:cNvSpPr>
          <p:nvPr/>
        </p:nvSpPr>
        <p:spPr>
          <a:xfrm>
            <a:off x="1019436" y="1122340"/>
            <a:ext cx="9757084" cy="650476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</a:lstStyle>
          <a:p>
            <a:pPr algn="l"/>
            <a:r>
              <a:rPr lang="en-US" sz="2400" dirty="0"/>
              <a:t>Compact BLE 4.2 for Standalone applications: Cortex M0 + OTP </a:t>
            </a:r>
          </a:p>
        </p:txBody>
      </p:sp>
    </p:spTree>
    <p:extLst>
      <p:ext uri="{BB962C8B-B14F-4D97-AF65-F5344CB8AC3E}">
        <p14:creationId xmlns:p14="http://schemas.microsoft.com/office/powerpoint/2010/main" val="1726309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8987" y="413037"/>
            <a:ext cx="12192000" cy="476114"/>
          </a:xfrm>
          <a:solidFill>
            <a:schemeClr val="tx1"/>
          </a:solidFill>
        </p:spPr>
        <p:txBody>
          <a:bodyPr anchor="ctr">
            <a:noAutofit/>
          </a:bodyPr>
          <a:lstStyle/>
          <a:p>
            <a:r>
              <a:rPr lang="de-DE" sz="3200" dirty="0"/>
              <a:t>	Bluetooth Low Energy : PAN 1760A</a:t>
            </a:r>
            <a:endParaRPr lang="en-US" sz="3200" dirty="0"/>
          </a:p>
        </p:txBody>
      </p:sp>
      <p:sp>
        <p:nvSpPr>
          <p:cNvPr id="9" name="Rechteck 8"/>
          <p:cNvSpPr>
            <a:spLocks/>
          </p:cNvSpPr>
          <p:nvPr/>
        </p:nvSpPr>
        <p:spPr>
          <a:xfrm>
            <a:off x="1739516" y="1847064"/>
            <a:ext cx="7318412" cy="22451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 lIns="72000" tIns="0" rIns="0" rtlCol="0" anchor="t">
            <a:no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OT" pitchFamily="50" charset="0"/>
              </a:rPr>
              <a:t>Based on Toshiba’s TC35678: mandatory &amp; optional features of BLE 4.2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OT" pitchFamily="50" charset="0"/>
              </a:rPr>
              <a:t>Industry’s first ultra low power BLE 4.2 : 3.3 mA peak Rx/</a:t>
            </a:r>
            <a:r>
              <a:rPr lang="en-US" dirty="0" err="1">
                <a:latin typeface="DIN OT" pitchFamily="50" charset="0"/>
              </a:rPr>
              <a:t>Tx</a:t>
            </a:r>
            <a:endParaRPr lang="en-US" dirty="0">
              <a:latin typeface="DIN OT" pitchFamily="50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OT" pitchFamily="50" charset="0"/>
              </a:rPr>
              <a:t>Cortex M0 optimized for standalone applications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OT" pitchFamily="50" charset="0"/>
              </a:rPr>
              <a:t>192 kB RAM, of which 83 kB available for user application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OT" pitchFamily="50" charset="0"/>
              </a:rPr>
              <a:t>Huge flash storage 256 kB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OT" pitchFamily="50" charset="0"/>
              </a:rPr>
              <a:t>AT Command mode to access full functionality of module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OT" pitchFamily="50" charset="0"/>
              </a:rPr>
              <a:t>Ordering details: ENW89847A3KF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8002D33-45CF-441A-93E6-DC37324C51C1}"/>
              </a:ext>
            </a:extLst>
          </p:cNvPr>
          <p:cNvGrpSpPr/>
          <p:nvPr/>
        </p:nvGrpSpPr>
        <p:grpSpPr>
          <a:xfrm>
            <a:off x="7966170" y="5193196"/>
            <a:ext cx="3143345" cy="1167145"/>
            <a:chOff x="8209729" y="4401745"/>
            <a:chExt cx="3143345" cy="1167145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9729" y="4401745"/>
              <a:ext cx="2899786" cy="710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feld 27"/>
            <p:cNvSpPr txBox="1"/>
            <p:nvPr/>
          </p:nvSpPr>
          <p:spPr>
            <a:xfrm>
              <a:off x="10865956" y="5138003"/>
              <a:ext cx="487118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de-DE" sz="2800" i="1" dirty="0">
                  <a:solidFill>
                    <a:srgbClr val="0041C0"/>
                  </a:solidFill>
                  <a:latin typeface="DIN OT" pitchFamily="50" charset="0"/>
                </a:rPr>
                <a:t>LE</a:t>
              </a:r>
              <a:endParaRPr lang="en-US" sz="2800" i="1" dirty="0">
                <a:solidFill>
                  <a:srgbClr val="0041C0"/>
                </a:solidFill>
                <a:latin typeface="DIN OT" pitchFamily="50" charset="0"/>
              </a:endParaRPr>
            </a:p>
          </p:txBody>
        </p:sp>
      </p:grpSp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xmlns="" id="{4BDD97AC-1E8C-492A-936B-95883F4B41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272792"/>
              </p:ext>
            </p:extLst>
          </p:nvPr>
        </p:nvGraphicFramePr>
        <p:xfrm>
          <a:off x="1735360" y="4869160"/>
          <a:ext cx="4716524" cy="1885392"/>
        </p:xfrm>
        <a:graphic>
          <a:graphicData uri="http://schemas.openxmlformats.org/drawingml/2006/table">
            <a:tbl>
              <a:tblPr bandRow="1">
                <a:tableStyleId>{46F890A9-2807-4EBB-B81D-B2AA78EC7F39}</a:tableStyleId>
              </a:tblPr>
              <a:tblGrid>
                <a:gridCol w="2336570">
                  <a:extLst>
                    <a:ext uri="{9D8B030D-6E8A-4147-A177-3AD203B41FA5}">
                      <a16:colId xmlns:a16="http://schemas.microsoft.com/office/drawing/2014/main" xmlns="" val="4126420229"/>
                    </a:ext>
                  </a:extLst>
                </a:gridCol>
                <a:gridCol w="2379954">
                  <a:extLst>
                    <a:ext uri="{9D8B030D-6E8A-4147-A177-3AD203B41FA5}">
                      <a16:colId xmlns:a16="http://schemas.microsoft.com/office/drawing/2014/main" xmlns="" val="3874089514"/>
                    </a:ext>
                  </a:extLst>
                </a:gridCol>
              </a:tblGrid>
              <a:tr h="415104">
                <a:tc>
                  <a:txBody>
                    <a:bodyPr/>
                    <a:lstStyle/>
                    <a:p>
                      <a:r>
                        <a:rPr lang="de-DE" sz="1800" b="0" dirty="0" err="1">
                          <a:latin typeface="DIN OT Medium" panose="02000503030000020004" pitchFamily="50" charset="0"/>
                        </a:rPr>
                        <a:t>Processor</a:t>
                      </a:r>
                      <a:endParaRPr lang="de-DE" sz="1800" b="0" dirty="0">
                        <a:solidFill>
                          <a:schemeClr val="bg2"/>
                        </a:solidFill>
                        <a:latin typeface="DIN OT Medium" panose="02000503030000020004" pitchFamily="50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DIN OT" panose="02000503030000020004" pitchFamily="50" charset="0"/>
                        </a:rPr>
                        <a:t>ARM Cortex-M0</a:t>
                      </a:r>
                      <a:endParaRPr lang="de-DE" sz="1800" dirty="0">
                        <a:solidFill>
                          <a:schemeClr val="bg2"/>
                        </a:solidFill>
                        <a:latin typeface="DIN OT" panose="02000503030000020004" pitchFamily="50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67729962"/>
                  </a:ext>
                </a:extLst>
              </a:tr>
              <a:tr h="415104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DIN OT Medium" panose="02000503030000020004" pitchFamily="50" charset="0"/>
                        </a:rPr>
                        <a:t>Software Profile</a:t>
                      </a:r>
                      <a:endParaRPr lang="de-DE" sz="1800" b="0" dirty="0">
                        <a:solidFill>
                          <a:schemeClr val="bg2"/>
                        </a:solidFill>
                        <a:latin typeface="DIN OT Medium" panose="02000503030000020004" pitchFamily="50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latin typeface="DIN OT" panose="02000503030000020004" pitchFamily="50" charset="0"/>
                        </a:rPr>
                        <a:t>Toshiba SDK</a:t>
                      </a:r>
                      <a:endParaRPr lang="de-DE" sz="1800" dirty="0">
                        <a:solidFill>
                          <a:schemeClr val="bg2"/>
                        </a:solidFill>
                        <a:latin typeface="DIN OT" pitchFamily="50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5701719"/>
                  </a:ext>
                </a:extLst>
              </a:tr>
              <a:tr h="415104">
                <a:tc>
                  <a:txBody>
                    <a:bodyPr/>
                    <a:lstStyle/>
                    <a:p>
                      <a:r>
                        <a:rPr lang="de-DE" sz="1800" b="0" dirty="0" err="1">
                          <a:latin typeface="DIN OT Medium" panose="02000503030000020004" pitchFamily="50" charset="0"/>
                        </a:rPr>
                        <a:t>Antenna</a:t>
                      </a:r>
                      <a:endParaRPr lang="de-DE" sz="1800" b="0" dirty="0">
                        <a:solidFill>
                          <a:schemeClr val="bg2"/>
                        </a:solidFill>
                        <a:latin typeface="DIN OT Medium" panose="02000503030000020004" pitchFamily="50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err="1">
                          <a:latin typeface="DIN OT" panose="02000503030000020004" pitchFamily="50" charset="0"/>
                        </a:rPr>
                        <a:t>Ceramic</a:t>
                      </a:r>
                      <a:endParaRPr lang="de-DE" sz="1800" dirty="0">
                        <a:solidFill>
                          <a:schemeClr val="bg2"/>
                        </a:solidFill>
                        <a:latin typeface="DIN OT" pitchFamily="50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18600550"/>
                  </a:ext>
                </a:extLst>
              </a:tr>
              <a:tr h="557879">
                <a:tc>
                  <a:txBody>
                    <a:bodyPr/>
                    <a:lstStyle/>
                    <a:p>
                      <a:r>
                        <a:rPr lang="de-DE" sz="1800" b="0" dirty="0">
                          <a:latin typeface="DIN OT Medium" panose="02000503030000020004" pitchFamily="50" charset="0"/>
                        </a:rPr>
                        <a:t>Memory</a:t>
                      </a:r>
                      <a:endParaRPr lang="de-DE" sz="1800" b="0" dirty="0">
                        <a:solidFill>
                          <a:schemeClr val="bg2"/>
                        </a:solidFill>
                        <a:latin typeface="DIN OT Medium" panose="02000503030000020004" pitchFamily="50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latin typeface="DIN OT" panose="02000503030000020004" pitchFamily="50" charset="0"/>
                        </a:rPr>
                        <a:t>256</a:t>
                      </a:r>
                      <a:r>
                        <a:rPr lang="pl-PL" sz="1800" dirty="0">
                          <a:latin typeface="DIN OT" panose="02000503030000020004" pitchFamily="50" charset="0"/>
                        </a:rPr>
                        <a:t> kB </a:t>
                      </a:r>
                      <a:r>
                        <a:rPr lang="fr-FR" sz="1800" dirty="0">
                          <a:latin typeface="DIN OT" panose="02000503030000020004" pitchFamily="50" charset="0"/>
                        </a:rPr>
                        <a:t>Flash</a:t>
                      </a:r>
                      <a:endParaRPr lang="pl-PL" sz="1800" dirty="0">
                        <a:latin typeface="DIN OT" panose="02000503030000020004" pitchFamily="50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latin typeface="DIN OT" panose="02000503030000020004" pitchFamily="50" charset="0"/>
                        </a:rPr>
                        <a:t>192</a:t>
                      </a:r>
                      <a:r>
                        <a:rPr lang="pl-PL" sz="1800" dirty="0">
                          <a:latin typeface="DIN OT" panose="02000503030000020004" pitchFamily="50" charset="0"/>
                        </a:rPr>
                        <a:t> kB </a:t>
                      </a:r>
                      <a:r>
                        <a:rPr lang="fr-FR" sz="1800" dirty="0">
                          <a:latin typeface="DIN OT" panose="02000503030000020004" pitchFamily="50" charset="0"/>
                        </a:rPr>
                        <a:t>R</a:t>
                      </a:r>
                      <a:r>
                        <a:rPr lang="pl-PL" sz="1800" dirty="0">
                          <a:latin typeface="DIN OT" panose="02000503030000020004" pitchFamily="50" charset="0"/>
                        </a:rPr>
                        <a:t>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17236693"/>
                  </a:ext>
                </a:extLst>
              </a:tr>
            </a:tbl>
          </a:graphicData>
        </a:graphic>
      </p:graphicFrame>
      <p:pic>
        <p:nvPicPr>
          <p:cNvPr id="11" name="Picture 2" descr="C:\Users\Hopp\Desktop\PAN_1760A_bearbeitet.png">
            <a:extLst>
              <a:ext uri="{FF2B5EF4-FFF2-40B4-BE49-F238E27FC236}">
                <a16:creationId xmlns:a16="http://schemas.microsoft.com/office/drawing/2014/main" xmlns="" id="{E0A633FF-701A-43E4-8BB9-7EE748E9A6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67891" y="2972177"/>
            <a:ext cx="3096344" cy="167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Untertitel 2">
            <a:extLst>
              <a:ext uri="{FF2B5EF4-FFF2-40B4-BE49-F238E27FC236}">
                <a16:creationId xmlns:a16="http://schemas.microsoft.com/office/drawing/2014/main" xmlns="" id="{F2E1F21F-ED2B-4B91-9ADE-932175A3D81C}"/>
              </a:ext>
            </a:extLst>
          </p:cNvPr>
          <p:cNvSpPr txBox="1">
            <a:spLocks/>
          </p:cNvSpPr>
          <p:nvPr/>
        </p:nvSpPr>
        <p:spPr>
          <a:xfrm>
            <a:off x="1019436" y="1122340"/>
            <a:ext cx="9757084" cy="650476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</a:lstStyle>
          <a:p>
            <a:pPr algn="l"/>
            <a:r>
              <a:rPr lang="en-US" sz="2400" dirty="0"/>
              <a:t>Ultra Low Power consumption BLE 4.2: Big Flash &amp; RAM with a Cortex M0</a:t>
            </a:r>
          </a:p>
        </p:txBody>
      </p:sp>
    </p:spTree>
    <p:extLst>
      <p:ext uri="{BB962C8B-B14F-4D97-AF65-F5344CB8AC3E}">
        <p14:creationId xmlns:p14="http://schemas.microsoft.com/office/powerpoint/2010/main" val="2178503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0A382895-F794-47EB-8E09-09FC25780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432049"/>
            <a:ext cx="12177541" cy="440667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fr-FR" sz="3200" dirty="0"/>
              <a:t>	Contents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E4252979-476B-4735-B679-9717BFBD34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6" y="1386841"/>
            <a:ext cx="9253722" cy="4490431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fr-FR" sz="3200" dirty="0"/>
              <a:t>Panasonic: An </a:t>
            </a:r>
            <a:r>
              <a:rPr lang="fr-FR" sz="3200" dirty="0" err="1"/>
              <a:t>overview</a:t>
            </a:r>
            <a:r>
              <a:rPr lang="fr-FR" sz="3200" dirty="0"/>
              <a:t> of the </a:t>
            </a:r>
            <a:r>
              <a:rPr lang="fr-FR" sz="3200" dirty="0" err="1"/>
              <a:t>company</a:t>
            </a:r>
            <a:endParaRPr lang="fr-FR" sz="3200" dirty="0"/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3200" dirty="0"/>
              <a:t>Why take the modular route?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3200" dirty="0"/>
              <a:t>Panasonic Wireless Connectivity portfolio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3200" dirty="0"/>
              <a:t>Development environments and tools</a:t>
            </a:r>
          </a:p>
          <a:p>
            <a:pPr>
              <a:lnSpc>
                <a:spcPct val="100000"/>
              </a:lnSpc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577623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99" y="420771"/>
            <a:ext cx="11523133" cy="451945"/>
          </a:xfrm>
        </p:spPr>
        <p:txBody>
          <a:bodyPr anchor="ctr">
            <a:noAutofit/>
          </a:bodyPr>
          <a:lstStyle/>
          <a:p>
            <a:r>
              <a:rPr lang="de-DE" sz="3200" dirty="0"/>
              <a:t>	Bluetooth Low Energy : PAN1760A</a:t>
            </a:r>
            <a:endParaRPr lang="en-US" sz="3200" dirty="0"/>
          </a:p>
        </p:txBody>
      </p:sp>
      <p:pic>
        <p:nvPicPr>
          <p:cNvPr id="26" name="図 22" descr="image001">
            <a:extLst>
              <a:ext uri="{FF2B5EF4-FFF2-40B4-BE49-F238E27FC236}">
                <a16:creationId xmlns:a16="http://schemas.microsoft.com/office/drawing/2014/main" xmlns="" id="{83E2F66C-E6A6-450A-B449-347BCEB48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92" y="2352152"/>
            <a:ext cx="5890322" cy="353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">
            <a:extLst>
              <a:ext uri="{FF2B5EF4-FFF2-40B4-BE49-F238E27FC236}">
                <a16:creationId xmlns:a16="http://schemas.microsoft.com/office/drawing/2014/main" xmlns="" id="{01BC832E-6B5B-42EC-8AE6-08D0BAB4FF00}"/>
              </a:ext>
            </a:extLst>
          </p:cNvPr>
          <p:cNvSpPr txBox="1"/>
          <p:nvPr/>
        </p:nvSpPr>
        <p:spPr>
          <a:xfrm>
            <a:off x="2292387" y="2409807"/>
            <a:ext cx="352839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de-DE" sz="2000" kern="0" dirty="0">
                <a:solidFill>
                  <a:srgbClr val="7F7F7F">
                    <a:lumMod val="50000"/>
                  </a:srgbClr>
                </a:solidFill>
                <a:ea typeface="ＭＳ Ｐゴシック" charset="0"/>
              </a:rPr>
              <a:t>Advertising</a:t>
            </a:r>
            <a:endParaRPr kumimoji="1" lang="en-GB" sz="2000" kern="0" dirty="0">
              <a:solidFill>
                <a:srgbClr val="7F7F7F">
                  <a:lumMod val="50000"/>
                </a:srgbClr>
              </a:solidFill>
              <a:ea typeface="ＭＳ Ｐゴシック" charset="0"/>
            </a:endParaRP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xmlns="" id="{215011DF-C36F-4C2B-8E84-5222F8E8182B}"/>
              </a:ext>
            </a:extLst>
          </p:cNvPr>
          <p:cNvSpPr txBox="1"/>
          <p:nvPr/>
        </p:nvSpPr>
        <p:spPr>
          <a:xfrm>
            <a:off x="3305416" y="2679112"/>
            <a:ext cx="1502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de-DE" sz="1100" dirty="0">
                <a:solidFill>
                  <a:srgbClr val="7F7F7F">
                    <a:lumMod val="50000"/>
                  </a:srgbClr>
                </a:solidFill>
                <a:ea typeface="ＭＳ Ｐゴシック" charset="0"/>
              </a:rPr>
              <a:t>TX:3.3mA </a:t>
            </a:r>
            <a:r>
              <a:rPr kumimoji="1" lang="de-DE" sz="1100" dirty="0" err="1">
                <a:solidFill>
                  <a:srgbClr val="7F7F7F">
                    <a:lumMod val="50000"/>
                  </a:srgbClr>
                </a:solidFill>
                <a:ea typeface="ＭＳ Ｐゴシック" charset="0"/>
              </a:rPr>
              <a:t>peak</a:t>
            </a:r>
            <a:r>
              <a:rPr kumimoji="1" lang="de-DE" sz="1100" dirty="0">
                <a:solidFill>
                  <a:srgbClr val="7F7F7F">
                    <a:lumMod val="50000"/>
                  </a:srgbClr>
                </a:solidFill>
                <a:ea typeface="ＭＳ Ｐゴシック" charset="0"/>
              </a:rPr>
              <a:t> </a:t>
            </a:r>
            <a:r>
              <a:rPr kumimoji="1" lang="de-DE" sz="1100" dirty="0" err="1">
                <a:solidFill>
                  <a:srgbClr val="7F7F7F">
                    <a:lumMod val="50000"/>
                  </a:srgbClr>
                </a:solidFill>
                <a:ea typeface="ＭＳ Ｐゴシック" charset="0"/>
              </a:rPr>
              <a:t>current</a:t>
            </a:r>
            <a:endParaRPr kumimoji="1" lang="en-GB" sz="1100" dirty="0">
              <a:solidFill>
                <a:srgbClr val="7F7F7F">
                  <a:lumMod val="50000"/>
                </a:srgbClr>
              </a:solidFill>
              <a:ea typeface="ＭＳ Ｐゴシック" charset="0"/>
            </a:endParaRPr>
          </a:p>
        </p:txBody>
      </p:sp>
      <p:cxnSp>
        <p:nvCxnSpPr>
          <p:cNvPr id="30" name="Straight Arrow Connector 5">
            <a:extLst>
              <a:ext uri="{FF2B5EF4-FFF2-40B4-BE49-F238E27FC236}">
                <a16:creationId xmlns:a16="http://schemas.microsoft.com/office/drawing/2014/main" xmlns="" id="{F0F2D590-89B2-4348-AD5D-BB059865C874}"/>
              </a:ext>
            </a:extLst>
          </p:cNvPr>
          <p:cNvCxnSpPr/>
          <p:nvPr/>
        </p:nvCxnSpPr>
        <p:spPr bwMode="auto">
          <a:xfrm>
            <a:off x="4241985" y="3358338"/>
            <a:ext cx="272928" cy="236533"/>
          </a:xfrm>
          <a:prstGeom prst="straightConnector1">
            <a:avLst/>
          </a:prstGeom>
          <a:solidFill>
            <a:srgbClr val="999999"/>
          </a:solidFill>
          <a:ln w="19050" cap="flat" cmpd="sng" algn="ctr">
            <a:solidFill>
              <a:srgbClr val="C2C2C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2" name="Rechteck 31">
            <a:extLst>
              <a:ext uri="{FF2B5EF4-FFF2-40B4-BE49-F238E27FC236}">
                <a16:creationId xmlns:a16="http://schemas.microsoft.com/office/drawing/2014/main" xmlns="" id="{28E9372B-E96C-4FFB-B5E9-43DBBA5BE4EA}"/>
              </a:ext>
            </a:extLst>
          </p:cNvPr>
          <p:cNvSpPr/>
          <p:nvPr/>
        </p:nvSpPr>
        <p:spPr>
          <a:xfrm>
            <a:off x="7173095" y="2273497"/>
            <a:ext cx="341905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000" dirty="0">
                <a:solidFill>
                  <a:srgbClr val="7F7F7F">
                    <a:lumMod val="50000"/>
                  </a:srgbClr>
                </a:solidFill>
                <a:ea typeface="ＭＳ Ｐゴシック" charset="0"/>
              </a:rPr>
              <a:t>Advertising:	1 sec interval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000" dirty="0">
                <a:solidFill>
                  <a:srgbClr val="7F7F7F">
                    <a:lumMod val="50000"/>
                  </a:srgbClr>
                </a:solidFill>
                <a:ea typeface="ＭＳ Ｐゴシック" charset="0"/>
              </a:rPr>
              <a:t>Battery (CR2032):	225 </a:t>
            </a:r>
            <a:r>
              <a:rPr kumimoji="1" lang="en-US" sz="2000" dirty="0" err="1">
                <a:solidFill>
                  <a:srgbClr val="7F7F7F">
                    <a:lumMod val="50000"/>
                  </a:srgbClr>
                </a:solidFill>
                <a:ea typeface="ＭＳ Ｐゴシック" charset="0"/>
              </a:rPr>
              <a:t>mAh</a:t>
            </a:r>
            <a:endParaRPr kumimoji="1" lang="en-US" sz="2000" dirty="0">
              <a:solidFill>
                <a:srgbClr val="7F7F7F">
                  <a:lumMod val="50000"/>
                </a:srgbClr>
              </a:solidFill>
              <a:ea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000" dirty="0">
              <a:solidFill>
                <a:srgbClr val="7F7F7F">
                  <a:lumMod val="50000"/>
                </a:srgbClr>
              </a:solidFill>
              <a:ea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000" dirty="0">
                <a:solidFill>
                  <a:srgbClr val="7F7F7F">
                    <a:lumMod val="50000"/>
                  </a:srgbClr>
                </a:solidFill>
                <a:ea typeface="ＭＳ Ｐゴシック" charset="0"/>
              </a:rPr>
              <a:t>Average current:	8.5 µA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000" dirty="0">
                <a:solidFill>
                  <a:srgbClr val="7F7F7F">
                    <a:lumMod val="50000"/>
                  </a:srgbClr>
                </a:solidFill>
                <a:ea typeface="ＭＳ Ｐゴシック" charset="0"/>
              </a:rPr>
              <a:t>Battery life time:	3 years 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sz="2400" dirty="0">
              <a:solidFill>
                <a:srgbClr val="7F7F7F">
                  <a:lumMod val="50000"/>
                </a:srgbClr>
              </a:solidFill>
              <a:ea typeface="ＭＳ Ｐゴシック" charset="0"/>
            </a:endParaRP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xmlns="" id="{0317FE80-2888-4ECE-929E-F2A227CE8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753" y="4296975"/>
            <a:ext cx="1111961" cy="1602826"/>
          </a:xfrm>
          <a:prstGeom prst="rect">
            <a:avLst/>
          </a:prstGeom>
        </p:spPr>
      </p:pic>
      <p:sp>
        <p:nvSpPr>
          <p:cNvPr id="15" name="Textfeld 27">
            <a:extLst>
              <a:ext uri="{FF2B5EF4-FFF2-40B4-BE49-F238E27FC236}">
                <a16:creationId xmlns:a16="http://schemas.microsoft.com/office/drawing/2014/main" xmlns="" id="{CC64B9E2-F87C-4079-97EC-B5059E647BFB}"/>
              </a:ext>
            </a:extLst>
          </p:cNvPr>
          <p:cNvSpPr txBox="1"/>
          <p:nvPr/>
        </p:nvSpPr>
        <p:spPr>
          <a:xfrm>
            <a:off x="11730721" y="6306728"/>
            <a:ext cx="450191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sz="2000" i="1" dirty="0">
                <a:solidFill>
                  <a:srgbClr val="0041C0"/>
                </a:solidFill>
                <a:latin typeface="DIN OT" pitchFamily="50" charset="0"/>
              </a:rPr>
              <a:t>LE</a:t>
            </a:r>
            <a:endParaRPr lang="en-US" sz="2000" i="1" dirty="0">
              <a:solidFill>
                <a:srgbClr val="0041C0"/>
              </a:solidFill>
              <a:latin typeface="DIN OT" pitchFamily="50" charset="0"/>
            </a:endParaRPr>
          </a:p>
        </p:txBody>
      </p:sp>
      <p:sp>
        <p:nvSpPr>
          <p:cNvPr id="21" name="Untertitel 2">
            <a:extLst>
              <a:ext uri="{FF2B5EF4-FFF2-40B4-BE49-F238E27FC236}">
                <a16:creationId xmlns:a16="http://schemas.microsoft.com/office/drawing/2014/main" xmlns="" id="{450B5A61-FFF6-4CED-B6C6-3049B5A663FA}"/>
              </a:ext>
            </a:extLst>
          </p:cNvPr>
          <p:cNvSpPr txBox="1">
            <a:spLocks/>
          </p:cNvSpPr>
          <p:nvPr/>
        </p:nvSpPr>
        <p:spPr>
          <a:xfrm>
            <a:off x="1019436" y="1122340"/>
            <a:ext cx="9757084" cy="650476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</a:lstStyle>
          <a:p>
            <a:pPr algn="l"/>
            <a:r>
              <a:rPr lang="en-US" sz="2400" dirty="0">
                <a:solidFill>
                  <a:schemeClr val="bg2"/>
                </a:solidFill>
                <a:latin typeface="DIN OT Medium" pitchFamily="50" charset="0"/>
              </a:rPr>
              <a:t>Industry’s leading ultra low power consumption BLE module</a:t>
            </a:r>
          </a:p>
        </p:txBody>
      </p:sp>
    </p:spTree>
    <p:extLst>
      <p:ext uri="{BB962C8B-B14F-4D97-AF65-F5344CB8AC3E}">
        <p14:creationId xmlns:p14="http://schemas.microsoft.com/office/powerpoint/2010/main" val="462208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F9B4124-7E3D-47BA-A001-1FA7C43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50" y="404664"/>
            <a:ext cx="12192349" cy="504056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de-DE" sz="3200" dirty="0"/>
              <a:t>	Bluetooth Low Energy : </a:t>
            </a:r>
            <a:r>
              <a:rPr lang="de-DE" sz="3200" dirty="0" err="1"/>
              <a:t>Comparison</a:t>
            </a:r>
            <a:endParaRPr lang="de-DE" sz="3200" dirty="0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xmlns="" id="{4489246B-D7EC-4B4A-8B13-92D48CE440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263658"/>
              </p:ext>
            </p:extLst>
          </p:nvPr>
        </p:nvGraphicFramePr>
        <p:xfrm>
          <a:off x="767408" y="1160749"/>
          <a:ext cx="10945215" cy="510404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648405">
                  <a:extLst>
                    <a:ext uri="{9D8B030D-6E8A-4147-A177-3AD203B41FA5}">
                      <a16:colId xmlns:a16="http://schemas.microsoft.com/office/drawing/2014/main" xmlns="" val="4091655848"/>
                    </a:ext>
                  </a:extLst>
                </a:gridCol>
                <a:gridCol w="3648405">
                  <a:extLst>
                    <a:ext uri="{9D8B030D-6E8A-4147-A177-3AD203B41FA5}">
                      <a16:colId xmlns:a16="http://schemas.microsoft.com/office/drawing/2014/main" xmlns="" val="2798763411"/>
                    </a:ext>
                  </a:extLst>
                </a:gridCol>
                <a:gridCol w="3648405">
                  <a:extLst>
                    <a:ext uri="{9D8B030D-6E8A-4147-A177-3AD203B41FA5}">
                      <a16:colId xmlns:a16="http://schemas.microsoft.com/office/drawing/2014/main" xmlns="" val="3205831046"/>
                    </a:ext>
                  </a:extLst>
                </a:gridCol>
              </a:tblGrid>
              <a:tr h="504055">
                <a:tc>
                  <a:txBody>
                    <a:bodyPr/>
                    <a:lstStyle/>
                    <a:p>
                      <a:pPr algn="ctr"/>
                      <a:endParaRPr lang="de-DE" sz="2400" dirty="0">
                        <a:solidFill>
                          <a:schemeClr val="bg1"/>
                        </a:solidFill>
                        <a:latin typeface="DIN OT Medium" panose="02000503030000020004" pitchFamily="50" charset="0"/>
                      </a:endParaRP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solidFill>
                            <a:schemeClr val="bg1"/>
                          </a:solidFill>
                          <a:latin typeface="DIN OT Medium" panose="02000503030000020004" pitchFamily="50" charset="0"/>
                        </a:rPr>
                        <a:t>PAN1740</a:t>
                      </a: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solidFill>
                            <a:schemeClr val="bg1"/>
                          </a:solidFill>
                          <a:latin typeface="DIN OT Medium" panose="02000503030000020004" pitchFamily="50" charset="0"/>
                        </a:rPr>
                        <a:t>PAN1760A</a:t>
                      </a:r>
                    </a:p>
                  </a:txBody>
                  <a:tcPr anchor="ctr"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1252926"/>
                  </a:ext>
                </a:extLst>
              </a:tr>
              <a:tr h="857503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 Medium" panose="02000503030000020004" pitchFamily="50" charset="0"/>
                        </a:rPr>
                        <a:t>Bluetooth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Bluetooth LE 4.2 Core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Bluetooth 4.2 (</a:t>
                      </a:r>
                      <a:r>
                        <a:rPr lang="de-DE" sz="1800" dirty="0" err="1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Core+Optional</a:t>
                      </a:r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Secure Connection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de-DE" sz="1800" dirty="0" err="1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Increased</a:t>
                      </a:r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 MTU </a:t>
                      </a:r>
                      <a:r>
                        <a:rPr lang="de-DE" sz="1800" dirty="0" err="1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size</a:t>
                      </a:r>
                      <a:endParaRPr lang="de-DE" sz="1800" dirty="0">
                        <a:solidFill>
                          <a:schemeClr val="bg1"/>
                        </a:solidFill>
                        <a:latin typeface="DIN OT" panose="02000503030000020004" pitchFamily="50" charset="0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4794980"/>
                  </a:ext>
                </a:extLst>
              </a:tr>
              <a:tr h="857503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 Medium" panose="02000503030000020004" pitchFamily="50" charset="0"/>
                        </a:rPr>
                        <a:t>Output Power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0 </a:t>
                      </a:r>
                      <a:r>
                        <a:rPr lang="de-DE" sz="1800" dirty="0" err="1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dBm</a:t>
                      </a:r>
                      <a:endParaRPr lang="de-DE" sz="1800" dirty="0">
                        <a:solidFill>
                          <a:schemeClr val="bg1"/>
                        </a:solidFill>
                        <a:latin typeface="DIN OT" panose="02000503030000020004" pitchFamily="50" charset="0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0 </a:t>
                      </a:r>
                      <a:r>
                        <a:rPr lang="de-DE" sz="1800" dirty="0" err="1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dBm</a:t>
                      </a:r>
                      <a:endParaRPr lang="de-DE" sz="1800" dirty="0">
                        <a:solidFill>
                          <a:schemeClr val="bg1"/>
                        </a:solidFill>
                        <a:latin typeface="DIN OT" panose="02000503030000020004" pitchFamily="50" charset="0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5841654"/>
                  </a:ext>
                </a:extLst>
              </a:tr>
              <a:tr h="857503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 Medium" panose="02000503030000020004" pitchFamily="50" charset="0"/>
                        </a:rPr>
                        <a:t>Stack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Dialog SDK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Toshiba SDK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501003"/>
                  </a:ext>
                </a:extLst>
              </a:tr>
              <a:tr h="857503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 Medium" panose="02000503030000020004" pitchFamily="50" charset="0"/>
                        </a:rPr>
                        <a:t>Form </a:t>
                      </a:r>
                      <a:r>
                        <a:rPr lang="de-DE" sz="1800" dirty="0" err="1">
                          <a:solidFill>
                            <a:schemeClr val="bg1"/>
                          </a:solidFill>
                          <a:latin typeface="DIN OT Medium" panose="02000503030000020004" pitchFamily="50" charset="0"/>
                        </a:rPr>
                        <a:t>factor</a:t>
                      </a:r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 Medium" panose="02000503030000020004" pitchFamily="50" charset="0"/>
                        </a:rPr>
                        <a:t> (mm) 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9.0 x 9.5 x 1.8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15.6 x 8.7 x 1.8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9023091"/>
                  </a:ext>
                </a:extLst>
              </a:tr>
              <a:tr h="1113085"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 Medium" panose="02000503030000020004" pitchFamily="50" charset="0"/>
                        </a:rPr>
                        <a:t>Memory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32 kB OTP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256 kB Flash, OTA </a:t>
                      </a:r>
                      <a:r>
                        <a:rPr lang="de-DE" sz="1800" dirty="0" err="1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possible</a:t>
                      </a:r>
                      <a:r>
                        <a:rPr lang="de-DE" sz="1800" dirty="0">
                          <a:solidFill>
                            <a:schemeClr val="bg1"/>
                          </a:solidFill>
                          <a:latin typeface="DIN OT" panose="02000503030000020004" pitchFamily="50" charset="0"/>
                        </a:rPr>
                        <a:t>.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6804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9550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24097BA-BFB1-4347-A82C-86A377EA4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340" y="404664"/>
            <a:ext cx="12206245" cy="42789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de-DE" sz="3200" dirty="0"/>
              <a:t>	Bluetooth Low Energy : Ready </a:t>
            </a:r>
            <a:r>
              <a:rPr lang="de-DE" sz="3200" dirty="0" err="1"/>
              <a:t>today</a:t>
            </a:r>
            <a:endParaRPr lang="de-DE" sz="3200" dirty="0"/>
          </a:p>
        </p:txBody>
      </p:sp>
      <p:pic>
        <p:nvPicPr>
          <p:cNvPr id="6" name="Picture 2" descr="C:\Users\Hopp\Desktop\PAN_1760A_bearbeitet.png">
            <a:extLst>
              <a:ext uri="{FF2B5EF4-FFF2-40B4-BE49-F238E27FC236}">
                <a16:creationId xmlns:a16="http://schemas.microsoft.com/office/drawing/2014/main" xmlns="" id="{D9C39359-6143-49B4-96C7-CFF45F2B6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80348">
            <a:off x="1133010" y="2652748"/>
            <a:ext cx="1435256" cy="77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Hopp\Desktop\PAN_1760A_bearbeitet.png">
            <a:extLst>
              <a:ext uri="{FF2B5EF4-FFF2-40B4-BE49-F238E27FC236}">
                <a16:creationId xmlns:a16="http://schemas.microsoft.com/office/drawing/2014/main" xmlns="" id="{30134CDB-0D4E-45FC-8536-4CE226AA5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80348">
            <a:off x="4929135" y="2185249"/>
            <a:ext cx="1435256" cy="77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opp\Desktop\PAN_1760A_bearbeitet.png">
            <a:extLst>
              <a:ext uri="{FF2B5EF4-FFF2-40B4-BE49-F238E27FC236}">
                <a16:creationId xmlns:a16="http://schemas.microsoft.com/office/drawing/2014/main" xmlns="" id="{A0FDABA4-FF50-468D-A9E8-1237BB1951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80348">
            <a:off x="10151875" y="2647371"/>
            <a:ext cx="1435256" cy="77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Hopp\Desktop\PAN_1760A_bearbeitet.png">
            <a:extLst>
              <a:ext uri="{FF2B5EF4-FFF2-40B4-BE49-F238E27FC236}">
                <a16:creationId xmlns:a16="http://schemas.microsoft.com/office/drawing/2014/main" xmlns="" id="{613524BF-B22E-4F9D-8E9A-E6520AC8A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80348">
            <a:off x="3403672" y="5042131"/>
            <a:ext cx="1435256" cy="77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Hopp\Desktop\PAN_1760A_bearbeitet.png">
            <a:extLst>
              <a:ext uri="{FF2B5EF4-FFF2-40B4-BE49-F238E27FC236}">
                <a16:creationId xmlns:a16="http://schemas.microsoft.com/office/drawing/2014/main" xmlns="" id="{5339C0EB-7350-4592-B3CD-1ED3FBE97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80348">
            <a:off x="7306950" y="4906859"/>
            <a:ext cx="1435256" cy="77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Untertitel 2">
            <a:extLst>
              <a:ext uri="{FF2B5EF4-FFF2-40B4-BE49-F238E27FC236}">
                <a16:creationId xmlns:a16="http://schemas.microsoft.com/office/drawing/2014/main" xmlns="" id="{54385613-8103-426C-A0CA-6A1A6F64C547}"/>
              </a:ext>
            </a:extLst>
          </p:cNvPr>
          <p:cNvSpPr txBox="1">
            <a:spLocks/>
          </p:cNvSpPr>
          <p:nvPr/>
        </p:nvSpPr>
        <p:spPr>
          <a:xfrm>
            <a:off x="1019436" y="1122340"/>
            <a:ext cx="9757084" cy="650476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</a:lstStyle>
          <a:p>
            <a:pPr algn="l"/>
            <a:r>
              <a:rPr lang="en-US" sz="2400" dirty="0">
                <a:solidFill>
                  <a:schemeClr val="bg2"/>
                </a:solidFill>
                <a:latin typeface="DIN OT Medium" pitchFamily="50" charset="0"/>
              </a:rPr>
              <a:t>PAN1760A supports Bluetooth SIG Certified Mesh 1.0 Stack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CE9F8FC-8BFE-49C1-BB95-3FF5231BF142}"/>
              </a:ext>
            </a:extLst>
          </p:cNvPr>
          <p:cNvGrpSpPr/>
          <p:nvPr/>
        </p:nvGrpSpPr>
        <p:grpSpPr>
          <a:xfrm>
            <a:off x="4400030" y="3024545"/>
            <a:ext cx="1315124" cy="1854031"/>
            <a:chOff x="4400030" y="3024545"/>
            <a:chExt cx="1315124" cy="185403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A04305F6-C4ED-47F3-865C-805C2C0427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044" y="3234079"/>
              <a:ext cx="1029896" cy="1499026"/>
            </a:xfrm>
            <a:prstGeom prst="line">
              <a:avLst/>
            </a:prstGeom>
            <a:ln w="76200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C260839E-53EF-4D00-966D-FDC7A4686BDB}"/>
                </a:ext>
              </a:extLst>
            </p:cNvPr>
            <p:cNvSpPr/>
            <p:nvPr/>
          </p:nvSpPr>
          <p:spPr>
            <a:xfrm>
              <a:off x="5463126" y="3024545"/>
              <a:ext cx="252028" cy="268384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94424A0A-8230-4A3E-A8D0-FCA88A7A4B91}"/>
                </a:ext>
              </a:extLst>
            </p:cNvPr>
            <p:cNvSpPr/>
            <p:nvPr/>
          </p:nvSpPr>
          <p:spPr>
            <a:xfrm>
              <a:off x="4400030" y="4610192"/>
              <a:ext cx="252028" cy="268384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0DB1050-D0E1-48DD-B72F-78C418D3DAF5}"/>
              </a:ext>
            </a:extLst>
          </p:cNvPr>
          <p:cNvGrpSpPr/>
          <p:nvPr/>
        </p:nvGrpSpPr>
        <p:grpSpPr>
          <a:xfrm rot="5741337">
            <a:off x="2219006" y="3352995"/>
            <a:ext cx="1315124" cy="1854031"/>
            <a:chOff x="4400030" y="3024545"/>
            <a:chExt cx="1315124" cy="185403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AFC57969-7F2D-4BAF-A2AF-778C27D7FA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044" y="3234079"/>
              <a:ext cx="1029896" cy="1499026"/>
            </a:xfrm>
            <a:prstGeom prst="line">
              <a:avLst/>
            </a:prstGeom>
            <a:ln w="76200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9E8E74F4-FF01-4D3F-A279-AA6C7D27A3AF}"/>
                </a:ext>
              </a:extLst>
            </p:cNvPr>
            <p:cNvSpPr/>
            <p:nvPr/>
          </p:nvSpPr>
          <p:spPr>
            <a:xfrm>
              <a:off x="5463126" y="3024545"/>
              <a:ext cx="252028" cy="268384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5DF9589E-213D-4351-8C3C-6F66F855D0D3}"/>
                </a:ext>
              </a:extLst>
            </p:cNvPr>
            <p:cNvSpPr/>
            <p:nvPr/>
          </p:nvSpPr>
          <p:spPr>
            <a:xfrm>
              <a:off x="4400030" y="4610192"/>
              <a:ext cx="252028" cy="268384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64FD8DD-87A3-440E-BA84-2E5C68304C4A}"/>
              </a:ext>
            </a:extLst>
          </p:cNvPr>
          <p:cNvGrpSpPr/>
          <p:nvPr/>
        </p:nvGrpSpPr>
        <p:grpSpPr>
          <a:xfrm rot="2968574">
            <a:off x="2991529" y="1951791"/>
            <a:ext cx="1315124" cy="1854031"/>
            <a:chOff x="4400030" y="3024545"/>
            <a:chExt cx="1315124" cy="185403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F14AFF6D-B685-4E2B-908D-DD4F83230F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044" y="3234079"/>
              <a:ext cx="1029896" cy="1499026"/>
            </a:xfrm>
            <a:prstGeom prst="line">
              <a:avLst/>
            </a:prstGeom>
            <a:ln w="76200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6BAFF6D2-F3CC-4265-94F4-7F7E8FE6B161}"/>
                </a:ext>
              </a:extLst>
            </p:cNvPr>
            <p:cNvSpPr/>
            <p:nvPr/>
          </p:nvSpPr>
          <p:spPr>
            <a:xfrm>
              <a:off x="5463126" y="3024545"/>
              <a:ext cx="252028" cy="268384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75729D65-05F2-4A20-B9E5-9A1F15D475FA}"/>
                </a:ext>
              </a:extLst>
            </p:cNvPr>
            <p:cNvSpPr/>
            <p:nvPr/>
          </p:nvSpPr>
          <p:spPr>
            <a:xfrm>
              <a:off x="4400030" y="4610192"/>
              <a:ext cx="252028" cy="268384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A44A62E-2A1B-4FD1-9EEE-11CCA639CCB0}"/>
              </a:ext>
            </a:extLst>
          </p:cNvPr>
          <p:cNvGrpSpPr/>
          <p:nvPr/>
        </p:nvGrpSpPr>
        <p:grpSpPr>
          <a:xfrm rot="3310602">
            <a:off x="5325613" y="4402476"/>
            <a:ext cx="1315124" cy="1854031"/>
            <a:chOff x="4400030" y="3024545"/>
            <a:chExt cx="1315124" cy="1854031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47E2DBBB-8071-43A7-B8B8-237C49E941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044" y="3234079"/>
              <a:ext cx="1029896" cy="1499026"/>
            </a:xfrm>
            <a:prstGeom prst="line">
              <a:avLst/>
            </a:prstGeom>
            <a:ln w="76200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241B77CF-AC0D-4FE8-AF93-461811F99822}"/>
                </a:ext>
              </a:extLst>
            </p:cNvPr>
            <p:cNvSpPr/>
            <p:nvPr/>
          </p:nvSpPr>
          <p:spPr>
            <a:xfrm>
              <a:off x="5463126" y="3024545"/>
              <a:ext cx="252028" cy="268384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65937DC5-10B7-4C66-A10D-CAA3630F6E4E}"/>
                </a:ext>
              </a:extLst>
            </p:cNvPr>
            <p:cNvSpPr/>
            <p:nvPr/>
          </p:nvSpPr>
          <p:spPr>
            <a:xfrm>
              <a:off x="4400030" y="4610192"/>
              <a:ext cx="252028" cy="268384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B087E783-5FE8-48E5-92DD-B8C50ACD6522}"/>
              </a:ext>
            </a:extLst>
          </p:cNvPr>
          <p:cNvGrpSpPr/>
          <p:nvPr/>
        </p:nvGrpSpPr>
        <p:grpSpPr>
          <a:xfrm rot="782536">
            <a:off x="8856434" y="3283216"/>
            <a:ext cx="1315124" cy="1854031"/>
            <a:chOff x="4400030" y="3024545"/>
            <a:chExt cx="1315124" cy="185403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3677DCCD-A60C-41C6-A90A-1D87B90179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6044" y="3234079"/>
              <a:ext cx="1029896" cy="1499026"/>
            </a:xfrm>
            <a:prstGeom prst="line">
              <a:avLst/>
            </a:prstGeom>
            <a:ln w="76200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BDB93738-29DC-47CC-ABE1-B39B64443C1E}"/>
                </a:ext>
              </a:extLst>
            </p:cNvPr>
            <p:cNvSpPr/>
            <p:nvPr/>
          </p:nvSpPr>
          <p:spPr>
            <a:xfrm>
              <a:off x="5463126" y="3024545"/>
              <a:ext cx="252028" cy="268384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CA038A00-4A0D-4BA3-B407-7C1431E45D17}"/>
                </a:ext>
              </a:extLst>
            </p:cNvPr>
            <p:cNvSpPr/>
            <p:nvPr/>
          </p:nvSpPr>
          <p:spPr>
            <a:xfrm>
              <a:off x="4400030" y="4610192"/>
              <a:ext cx="252028" cy="268384"/>
            </a:xfrm>
            <a:prstGeom prst="ellipse">
              <a:avLst/>
            </a:prstGeom>
            <a:solidFill>
              <a:srgbClr val="3399FF"/>
            </a:solidFill>
            <a:ln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6988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xmlns="" id="{5D7185A1-D1E1-4464-BC6B-D32EE8435645}"/>
              </a:ext>
            </a:extLst>
          </p:cNvPr>
          <p:cNvSpPr/>
          <p:nvPr/>
        </p:nvSpPr>
        <p:spPr>
          <a:xfrm>
            <a:off x="6088179" y="2113724"/>
            <a:ext cx="323261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</a:pPr>
            <a:r>
              <a:rPr lang="de-DE" sz="2400" dirty="0"/>
              <a:t>Bluetooth 5</a:t>
            </a:r>
          </a:p>
          <a:p>
            <a:pPr algn="r">
              <a:lnSpc>
                <a:spcPct val="100000"/>
              </a:lnSpc>
            </a:pPr>
            <a:r>
              <a:rPr lang="de-DE" dirty="0"/>
              <a:t>PAN1760B</a:t>
            </a:r>
          </a:p>
          <a:p>
            <a:pPr algn="r">
              <a:lnSpc>
                <a:spcPct val="100000"/>
              </a:lnSpc>
            </a:pPr>
            <a:r>
              <a:rPr lang="de-DE" sz="1400" dirty="0"/>
              <a:t>Long Range/2Mbps/</a:t>
            </a:r>
            <a:r>
              <a:rPr lang="en-GB" sz="1400" dirty="0"/>
              <a:t>enhanced advertising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867BB26-B24F-46FE-A2EA-044D1BBF70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86" y="436706"/>
            <a:ext cx="12192000" cy="424498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de-DE" sz="3200" dirty="0"/>
              <a:t>	Bluetooth Low Energy : Ready </a:t>
            </a:r>
            <a:r>
              <a:rPr lang="de-DE" sz="3200" dirty="0" err="1"/>
              <a:t>this</a:t>
            </a:r>
            <a:r>
              <a:rPr lang="de-DE" sz="3200" dirty="0"/>
              <a:t> </a:t>
            </a:r>
            <a:r>
              <a:rPr lang="de-DE" sz="3200" dirty="0" err="1"/>
              <a:t>summer</a:t>
            </a:r>
            <a:endParaRPr lang="en-US" sz="32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DEF121B7-8909-48D4-AF43-81964477CA2F}"/>
              </a:ext>
            </a:extLst>
          </p:cNvPr>
          <p:cNvSpPr/>
          <p:nvPr/>
        </p:nvSpPr>
        <p:spPr>
          <a:xfrm>
            <a:off x="8806230" y="4790435"/>
            <a:ext cx="1781218" cy="17642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1F1F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64670A6-671D-4B7E-AAD7-3953AE6036CE}"/>
              </a:ext>
            </a:extLst>
          </p:cNvPr>
          <p:cNvGrpSpPr/>
          <p:nvPr/>
        </p:nvGrpSpPr>
        <p:grpSpPr>
          <a:xfrm>
            <a:off x="411748" y="828973"/>
            <a:ext cx="5152900" cy="2646878"/>
            <a:chOff x="1495289" y="692507"/>
            <a:chExt cx="5152900" cy="264687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xmlns="" id="{33EB50EB-113C-432C-AB07-ACD82A7FF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289" y="1085822"/>
              <a:ext cx="1860247" cy="1860247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xmlns="" id="{9C4CF95E-21BD-444D-9A87-912566BC9E40}"/>
                </a:ext>
              </a:extLst>
            </p:cNvPr>
            <p:cNvSpPr txBox="1"/>
            <p:nvPr/>
          </p:nvSpPr>
          <p:spPr>
            <a:xfrm>
              <a:off x="3119797" y="692507"/>
              <a:ext cx="3528392" cy="26468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600" b="1" kern="700" spc="100" dirty="0">
                  <a:solidFill>
                    <a:srgbClr val="3399FF"/>
                  </a:solidFill>
                  <a:latin typeface="DIN OT Medium" panose="02000503030000020004" pitchFamily="50" charset="0"/>
                </a:rPr>
                <a:t>5.0</a:t>
              </a:r>
            </a:p>
          </p:txBody>
        </p:sp>
      </p:grp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xmlns="" id="{4D90D984-B3AC-4246-A0A7-6FB0D770A1BA}"/>
              </a:ext>
            </a:extLst>
          </p:cNvPr>
          <p:cNvCxnSpPr>
            <a:cxnSpLocks/>
          </p:cNvCxnSpPr>
          <p:nvPr/>
        </p:nvCxnSpPr>
        <p:spPr>
          <a:xfrm flipV="1">
            <a:off x="2020044" y="3232893"/>
            <a:ext cx="9656477" cy="2716389"/>
          </a:xfrm>
          <a:prstGeom prst="straightConnector1">
            <a:avLst/>
          </a:prstGeom>
          <a:ln w="38100">
            <a:solidFill>
              <a:srgbClr val="33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xmlns="" id="{CF2A1CE9-2CDC-40F5-9CAE-1770B1ED6CF4}"/>
              </a:ext>
            </a:extLst>
          </p:cNvPr>
          <p:cNvCxnSpPr>
            <a:cxnSpLocks/>
          </p:cNvCxnSpPr>
          <p:nvPr/>
        </p:nvCxnSpPr>
        <p:spPr>
          <a:xfrm flipH="1" flipV="1">
            <a:off x="4151708" y="4157832"/>
            <a:ext cx="0" cy="1116956"/>
          </a:xfrm>
          <a:prstGeom prst="line">
            <a:avLst/>
          </a:prstGeom>
          <a:ln w="19050">
            <a:solidFill>
              <a:srgbClr val="3399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xmlns="" id="{06225AF3-FE61-48D7-9673-6F97619319EC}"/>
              </a:ext>
            </a:extLst>
          </p:cNvPr>
          <p:cNvCxnSpPr/>
          <p:nvPr/>
        </p:nvCxnSpPr>
        <p:spPr>
          <a:xfrm flipH="1" flipV="1">
            <a:off x="3579426" y="3899641"/>
            <a:ext cx="572645" cy="256984"/>
          </a:xfrm>
          <a:prstGeom prst="line">
            <a:avLst/>
          </a:prstGeom>
          <a:ln w="19050">
            <a:solidFill>
              <a:srgbClr val="3399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xmlns="" id="{6D150CA8-ED1B-4F67-8A9D-46B6CC6E6C2A}"/>
              </a:ext>
            </a:extLst>
          </p:cNvPr>
          <p:cNvSpPr/>
          <p:nvPr/>
        </p:nvSpPr>
        <p:spPr>
          <a:xfrm>
            <a:off x="3336521" y="3721557"/>
            <a:ext cx="252000" cy="252000"/>
          </a:xfrm>
          <a:prstGeom prst="ellipse">
            <a:avLst/>
          </a:prstGeom>
          <a:solidFill>
            <a:srgbClr val="3399FF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xmlns="" id="{C5C4CC30-EF88-4B05-AE9A-53D15BB0A0B9}"/>
              </a:ext>
            </a:extLst>
          </p:cNvPr>
          <p:cNvSpPr/>
          <p:nvPr/>
        </p:nvSpPr>
        <p:spPr>
          <a:xfrm>
            <a:off x="1169609" y="3762294"/>
            <a:ext cx="188077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</a:pPr>
            <a:r>
              <a:rPr lang="de-DE" sz="2400" dirty="0"/>
              <a:t>Bluetooth 4.2</a:t>
            </a:r>
          </a:p>
          <a:p>
            <a:pPr algn="r">
              <a:lnSpc>
                <a:spcPct val="100000"/>
              </a:lnSpc>
            </a:pPr>
            <a:r>
              <a:rPr lang="de-DE" dirty="0"/>
              <a:t>PAN1760A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xmlns="" id="{4E622B29-C131-47F0-9B26-C3F13E617D4A}"/>
              </a:ext>
            </a:extLst>
          </p:cNvPr>
          <p:cNvCxnSpPr>
            <a:cxnSpLocks/>
          </p:cNvCxnSpPr>
          <p:nvPr/>
        </p:nvCxnSpPr>
        <p:spPr>
          <a:xfrm flipH="1" flipV="1">
            <a:off x="10050340" y="2975136"/>
            <a:ext cx="0" cy="601749"/>
          </a:xfrm>
          <a:prstGeom prst="line">
            <a:avLst/>
          </a:prstGeom>
          <a:ln w="19050">
            <a:solidFill>
              <a:srgbClr val="3399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xmlns="" id="{5519F46E-C3CD-4176-9DCA-86F1525A3917}"/>
              </a:ext>
            </a:extLst>
          </p:cNvPr>
          <p:cNvCxnSpPr>
            <a:cxnSpLocks/>
          </p:cNvCxnSpPr>
          <p:nvPr/>
        </p:nvCxnSpPr>
        <p:spPr>
          <a:xfrm flipH="1" flipV="1">
            <a:off x="9574853" y="2728248"/>
            <a:ext cx="481587" cy="253437"/>
          </a:xfrm>
          <a:prstGeom prst="line">
            <a:avLst/>
          </a:prstGeom>
          <a:ln w="19050">
            <a:solidFill>
              <a:srgbClr val="3399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xmlns="" id="{7585D420-19DE-4F2F-BD02-E0F677A25C8A}"/>
              </a:ext>
            </a:extLst>
          </p:cNvPr>
          <p:cNvSpPr/>
          <p:nvPr/>
        </p:nvSpPr>
        <p:spPr>
          <a:xfrm>
            <a:off x="9405481" y="2564904"/>
            <a:ext cx="252000" cy="252000"/>
          </a:xfrm>
          <a:prstGeom prst="ellipse">
            <a:avLst/>
          </a:prstGeom>
          <a:solidFill>
            <a:srgbClr val="3399FF"/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xmlns="" id="{C59F1D87-A0B5-46B3-A587-B6B0060F7046}"/>
              </a:ext>
            </a:extLst>
          </p:cNvPr>
          <p:cNvSpPr/>
          <p:nvPr/>
        </p:nvSpPr>
        <p:spPr>
          <a:xfrm>
            <a:off x="8917206" y="3954452"/>
            <a:ext cx="9765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DIN OT" panose="02000503030000020004" pitchFamily="50" charset="0"/>
              </a:rPr>
              <a:t>Samples </a:t>
            </a:r>
          </a:p>
          <a:p>
            <a:pPr algn="r"/>
            <a:r>
              <a:rPr lang="en-GB" sz="1600" dirty="0">
                <a:latin typeface="DIN OT" panose="02000503030000020004" pitchFamily="50" charset="0"/>
              </a:rPr>
              <a:t>Mid 2018</a:t>
            </a:r>
            <a:endParaRPr lang="de-DE" sz="1600" dirty="0">
              <a:latin typeface="DIN OT" panose="02000503030000020004" pitchFamily="50" charset="0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5EF3045D-1F33-4356-83EA-D9876F33B3DE}"/>
              </a:ext>
            </a:extLst>
          </p:cNvPr>
          <p:cNvSpPr/>
          <p:nvPr/>
        </p:nvSpPr>
        <p:spPr>
          <a:xfrm>
            <a:off x="3833128" y="5495305"/>
            <a:ext cx="6692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600" dirty="0">
                <a:latin typeface="DIN OT" panose="02000503030000020004" pitchFamily="50" charset="0"/>
              </a:rPr>
              <a:t>Today</a:t>
            </a:r>
            <a:endParaRPr lang="de-DE" sz="1600" dirty="0">
              <a:latin typeface="DIN OT" panose="02000503030000020004" pitchFamily="50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669393B-A23E-463D-A14A-2DCF0CB1700D}"/>
              </a:ext>
            </a:extLst>
          </p:cNvPr>
          <p:cNvGrpSpPr/>
          <p:nvPr/>
        </p:nvGrpSpPr>
        <p:grpSpPr>
          <a:xfrm>
            <a:off x="6848282" y="4934372"/>
            <a:ext cx="5740583" cy="1460419"/>
            <a:chOff x="6836137" y="5244945"/>
            <a:chExt cx="5740583" cy="1460419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xmlns="" id="{5A2234E1-462B-40E2-93F0-C25B2588119F}"/>
                </a:ext>
              </a:extLst>
            </p:cNvPr>
            <p:cNvSpPr txBox="1"/>
            <p:nvPr/>
          </p:nvSpPr>
          <p:spPr>
            <a:xfrm>
              <a:off x="6836137" y="5244945"/>
              <a:ext cx="461840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sz="2000" dirty="0">
                  <a:latin typeface="DIN OT" panose="02000503030000020004" pitchFamily="50" charset="0"/>
                </a:rPr>
                <a:t>Pin and </a:t>
              </a:r>
              <a:r>
                <a:rPr lang="de-DE" sz="2000" dirty="0" err="1">
                  <a:latin typeface="DIN OT" panose="02000503030000020004" pitchFamily="50" charset="0"/>
                </a:rPr>
                <a:t>footprint</a:t>
              </a:r>
              <a:r>
                <a:rPr lang="de-DE" sz="2000" dirty="0">
                  <a:latin typeface="DIN OT" panose="02000503030000020004" pitchFamily="50" charset="0"/>
                </a:rPr>
                <a:t> </a:t>
              </a:r>
              <a:r>
                <a:rPr lang="de-DE" sz="2000" dirty="0" err="1">
                  <a:latin typeface="DIN OT" panose="02000503030000020004" pitchFamily="50" charset="0"/>
                </a:rPr>
                <a:t>compabitle</a:t>
              </a:r>
              <a:endParaRPr lang="de-DE" sz="2000" dirty="0">
                <a:latin typeface="DIN OT" panose="02000503030000020004" pitchFamily="50" charset="0"/>
              </a:endParaRPr>
            </a:p>
            <a:p>
              <a:pPr>
                <a:lnSpc>
                  <a:spcPct val="150000"/>
                </a:lnSpc>
              </a:pPr>
              <a:r>
                <a:rPr lang="de-DE" sz="2000" dirty="0" err="1">
                  <a:latin typeface="DIN OT" panose="02000503030000020004" pitchFamily="50" charset="0"/>
                </a:rPr>
                <a:t>Based</a:t>
              </a:r>
              <a:r>
                <a:rPr lang="de-DE" sz="2000" dirty="0">
                  <a:latin typeface="DIN OT" panose="02000503030000020004" pitchFamily="50" charset="0"/>
                </a:rPr>
                <a:t> on same SDK</a:t>
              </a: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xmlns="" id="{92CAD031-50FD-4FD8-B703-7186CBE5AC55}"/>
                </a:ext>
              </a:extLst>
            </p:cNvPr>
            <p:cNvSpPr/>
            <p:nvPr/>
          </p:nvSpPr>
          <p:spPr>
            <a:xfrm>
              <a:off x="6836137" y="6197533"/>
              <a:ext cx="5740583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sz="2000" dirty="0">
                  <a:latin typeface="DIN OT Medium" panose="02000503030000020004" pitchFamily="50" charset="0"/>
                </a:rPr>
                <a:t>Easy </a:t>
              </a:r>
              <a:r>
                <a:rPr lang="de-DE" sz="2000" dirty="0" err="1">
                  <a:latin typeface="DIN OT Medium" panose="02000503030000020004" pitchFamily="50" charset="0"/>
                </a:rPr>
                <a:t>migration</a:t>
              </a:r>
              <a:r>
                <a:rPr lang="de-DE" sz="2000" dirty="0">
                  <a:latin typeface="DIN OT Medium" panose="02000503030000020004" pitchFamily="50" charset="0"/>
                </a:rPr>
                <a:t> </a:t>
              </a:r>
              <a:r>
                <a:rPr lang="de-DE" sz="2000" dirty="0" err="1">
                  <a:latin typeface="DIN OT Medium" panose="02000503030000020004" pitchFamily="50" charset="0"/>
                </a:rPr>
                <a:t>path</a:t>
              </a:r>
              <a:r>
                <a:rPr lang="de-DE" sz="2000" dirty="0">
                  <a:latin typeface="DIN OT Medium" panose="02000503030000020004" pitchFamily="50" charset="0"/>
                </a:rPr>
                <a:t> </a:t>
              </a:r>
              <a:r>
                <a:rPr lang="de-DE" sz="2000" dirty="0" err="1">
                  <a:latin typeface="DIN OT Medium" panose="02000503030000020004" pitchFamily="50" charset="0"/>
                </a:rPr>
                <a:t>between</a:t>
              </a:r>
              <a:r>
                <a:rPr lang="de-DE" sz="2000" dirty="0">
                  <a:latin typeface="DIN OT Medium" panose="02000503030000020004" pitchFamily="50" charset="0"/>
                </a:rPr>
                <a:t> different </a:t>
              </a:r>
              <a:r>
                <a:rPr lang="de-DE" sz="2000" dirty="0" err="1">
                  <a:latin typeface="DIN OT Medium" panose="02000503030000020004" pitchFamily="50" charset="0"/>
                </a:rPr>
                <a:t>modules</a:t>
              </a:r>
              <a:endParaRPr lang="de-DE" sz="2000" dirty="0">
                <a:latin typeface="DIN OT Medium" panose="02000503030000020004" pitchFamily="50" charset="0"/>
              </a:endParaRPr>
            </a:p>
          </p:txBody>
        </p:sp>
      </p:grpSp>
      <p:pic>
        <p:nvPicPr>
          <p:cNvPr id="23" name="Picture 2" descr="C:\Users\Hopp\Desktop\PAN_1760A_bearbeitet.png">
            <a:extLst>
              <a:ext uri="{FF2B5EF4-FFF2-40B4-BE49-F238E27FC236}">
                <a16:creationId xmlns:a16="http://schemas.microsoft.com/office/drawing/2014/main" xmlns="" id="{BB1FB3E1-590B-444F-8782-5A4E9309C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80348">
            <a:off x="1392415" y="4649176"/>
            <a:ext cx="1947938" cy="105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19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 animBg="1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A26A61-A169-4798-BB5F-B431E30C2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848"/>
            <a:ext cx="12192000" cy="1872208"/>
          </a:xfrm>
          <a:prstGeom prst="rect">
            <a:avLst/>
          </a:prstGeom>
          <a:solidFill>
            <a:srgbClr val="3399FF"/>
          </a:solidFill>
        </p:spPr>
      </p:pic>
      <p:pic>
        <p:nvPicPr>
          <p:cNvPr id="8" name="Picture 5" descr="C:\Users\70H4892\Desktop\Presentation Material\Logos\Panasonic_b_nega.png">
            <a:extLst>
              <a:ext uri="{FF2B5EF4-FFF2-40B4-BE49-F238E27FC236}">
                <a16:creationId xmlns:a16="http://schemas.microsoft.com/office/drawing/2014/main" xmlns="" id="{7E87832F-8786-4742-BF95-DC8773EB6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2564" y="3678248"/>
            <a:ext cx="893981" cy="1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ichier:Wifi logo.svg">
            <a:extLst>
              <a:ext uri="{FF2B5EF4-FFF2-40B4-BE49-F238E27FC236}">
                <a16:creationId xmlns:a16="http://schemas.microsoft.com/office/drawing/2014/main" xmlns="" id="{37AD1F29-4832-42CE-80D3-D76290CA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161" y="2385756"/>
            <a:ext cx="1905678" cy="122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033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413734"/>
            <a:ext cx="12297384" cy="437534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de-DE" sz="3200" dirty="0"/>
              <a:t>	Wireless Connectivity : WiFi Lineup</a:t>
            </a:r>
            <a:endParaRPr lang="en-US" sz="3200" dirty="0"/>
          </a:p>
        </p:txBody>
      </p:sp>
      <p:sp>
        <p:nvSpPr>
          <p:cNvPr id="50" name="AutoShape 22" descr="PAN1325.p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>
              <a:solidFill>
                <a:srgbClr val="1F1F1F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F45E34D4-DD15-4D69-BEC2-841758006AEC}"/>
              </a:ext>
            </a:extLst>
          </p:cNvPr>
          <p:cNvGrpSpPr/>
          <p:nvPr/>
        </p:nvGrpSpPr>
        <p:grpSpPr>
          <a:xfrm>
            <a:off x="906724" y="1057091"/>
            <a:ext cx="4273257" cy="1901182"/>
            <a:chOff x="1498708" y="1155888"/>
            <a:chExt cx="3985225" cy="1477005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E8B82669-2800-4DB5-8FF7-89E4CFD2C10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29831" y="1165131"/>
              <a:ext cx="1254102" cy="1467762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1EDD4AD7-A3CA-4D0C-82A2-4099C0BDBCC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98708" y="1155888"/>
              <a:ext cx="2731123" cy="9243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5563B6F0-1961-4367-AE98-63764C6F5E25}"/>
              </a:ext>
            </a:extLst>
          </p:cNvPr>
          <p:cNvGrpSpPr/>
          <p:nvPr/>
        </p:nvGrpSpPr>
        <p:grpSpPr>
          <a:xfrm flipH="1" flipV="1">
            <a:off x="6492044" y="4322553"/>
            <a:ext cx="4568295" cy="2111134"/>
            <a:chOff x="1388262" y="1316756"/>
            <a:chExt cx="4749939" cy="1613137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5F3AE56E-83BC-4C71-93E7-94CE3770F8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22542" y="1316756"/>
              <a:ext cx="2015659" cy="1613137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71340F18-8C7E-42BE-A697-7ABE44E25B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88262" y="1316756"/>
              <a:ext cx="2734280" cy="0"/>
            </a:xfrm>
            <a:prstGeom prst="line">
              <a:avLst/>
            </a:prstGeom>
            <a:ln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2" descr="Fichier:Wifi logo.svg">
            <a:extLst>
              <a:ext uri="{FF2B5EF4-FFF2-40B4-BE49-F238E27FC236}">
                <a16:creationId xmlns:a16="http://schemas.microsoft.com/office/drawing/2014/main" xmlns="" id="{374A1762-F3D6-49B4-AF30-2CDED8284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10" y="2958274"/>
            <a:ext cx="1905678" cy="122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F:\Modules\PAN9420-PAN9410-ENW49C01x3KF\03._Specification_Datasheet\Source\Modul Bilder 3D\PAN_9420_bearbeitet_benjamin_neu_klein.jpg">
            <a:extLst>
              <a:ext uri="{FF2B5EF4-FFF2-40B4-BE49-F238E27FC236}">
                <a16:creationId xmlns:a16="http://schemas.microsoft.com/office/drawing/2014/main" xmlns="" id="{DFE886AD-741A-4C0E-9E92-BC3BCB1DA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4933" y="2202190"/>
            <a:ext cx="2809061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Hopp\Desktop\2017_03_23_Panasonic_PAN9026_Module_FINAL.png">
            <a:extLst>
              <a:ext uri="{FF2B5EF4-FFF2-40B4-BE49-F238E27FC236}">
                <a16:creationId xmlns:a16="http://schemas.microsoft.com/office/drawing/2014/main" xmlns="" id="{6190FDBA-CB8A-4565-9A19-681DCF6DF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48328" y="2432878"/>
            <a:ext cx="1563578" cy="105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5C71177-B55C-409A-ACF3-4378A6C04278}"/>
              </a:ext>
            </a:extLst>
          </p:cNvPr>
          <p:cNvSpPr txBox="1"/>
          <p:nvPr/>
        </p:nvSpPr>
        <p:spPr>
          <a:xfrm>
            <a:off x="0" y="3768309"/>
            <a:ext cx="517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DIN OT" panose="02000503030000020004"/>
              </a:rPr>
              <a:t>Embedded 802.11n module</a:t>
            </a:r>
          </a:p>
          <a:p>
            <a:pPr algn="ctr"/>
            <a:r>
              <a:rPr lang="en-US" dirty="0">
                <a:latin typeface="DIN OT" panose="02000503030000020004"/>
              </a:rPr>
              <a:t>Panasonic Stack for zero hassles </a:t>
            </a:r>
            <a:r>
              <a:rPr lang="en-US" dirty="0" err="1">
                <a:latin typeface="DIN OT" panose="02000503030000020004"/>
              </a:rPr>
              <a:t>WiFi</a:t>
            </a:r>
            <a:r>
              <a:rPr lang="en-US" dirty="0">
                <a:latin typeface="DIN OT" panose="02000503030000020004"/>
              </a:rPr>
              <a:t> Connectivity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D50C470-3AAA-4056-903C-0675E366B839}"/>
              </a:ext>
            </a:extLst>
          </p:cNvPr>
          <p:cNvSpPr txBox="1"/>
          <p:nvPr/>
        </p:nvSpPr>
        <p:spPr>
          <a:xfrm>
            <a:off x="7029734" y="3706532"/>
            <a:ext cx="5177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DIN OT" panose="02000503030000020004"/>
              </a:rPr>
              <a:t>Host controlled - 802.11 a/n module</a:t>
            </a:r>
          </a:p>
          <a:p>
            <a:pPr algn="ctr"/>
            <a:r>
              <a:rPr lang="en-US" dirty="0">
                <a:latin typeface="DIN OT" panose="02000503030000020004"/>
              </a:rPr>
              <a:t>&amp; Bluetooth 5.0*</a:t>
            </a:r>
          </a:p>
          <a:p>
            <a:pPr algn="ctr"/>
            <a:endParaRPr lang="en-US" dirty="0">
              <a:latin typeface="DIN OT" panose="020005030300000200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AF380C4-C099-42C9-A9F7-B7C97E46BF89}"/>
              </a:ext>
            </a:extLst>
          </p:cNvPr>
          <p:cNvSpPr txBox="1"/>
          <p:nvPr/>
        </p:nvSpPr>
        <p:spPr>
          <a:xfrm>
            <a:off x="10044154" y="6152479"/>
            <a:ext cx="1135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Core features</a:t>
            </a:r>
          </a:p>
        </p:txBody>
      </p:sp>
    </p:spTree>
    <p:extLst>
      <p:ext uri="{BB962C8B-B14F-4D97-AF65-F5344CB8AC3E}">
        <p14:creationId xmlns:p14="http://schemas.microsoft.com/office/powerpoint/2010/main" val="3805322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7354" y="392694"/>
            <a:ext cx="12199354" cy="475679"/>
          </a:xfrm>
        </p:spPr>
        <p:txBody>
          <a:bodyPr>
            <a:noAutofit/>
          </a:bodyPr>
          <a:lstStyle/>
          <a:p>
            <a:r>
              <a:rPr lang="de-DE" sz="3200" dirty="0"/>
              <a:t>	Wi-Fi : PAN 9420</a:t>
            </a:r>
            <a:endParaRPr lang="en-US" sz="3200" dirty="0"/>
          </a:p>
        </p:txBody>
      </p:sp>
      <p:pic>
        <p:nvPicPr>
          <p:cNvPr id="6" name="Picture 3" descr="F:\Modules\PAN9420-PAN9410-ENW49C01x3KF\03._Specification_Datasheet\Source\Modul Bilder 3D\PAN_9420_bearbeitet_benjamin_neu_klei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2427" y="1962271"/>
            <a:ext cx="2211394" cy="11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>
            <a:spLocks/>
          </p:cNvSpPr>
          <p:nvPr/>
        </p:nvSpPr>
        <p:spPr>
          <a:xfrm>
            <a:off x="1878843" y="1962271"/>
            <a:ext cx="7619438" cy="37424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rIns="0" rtlCol="0" anchor="t">
            <a:no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DIN OT" pitchFamily="50" charset="0"/>
              </a:rPr>
              <a:t>Fully </a:t>
            </a:r>
            <a:r>
              <a:rPr lang="de-DE" dirty="0" err="1">
                <a:latin typeface="DIN OT" pitchFamily="50" charset="0"/>
              </a:rPr>
              <a:t>certified</a:t>
            </a:r>
            <a:r>
              <a:rPr lang="de-DE" dirty="0">
                <a:latin typeface="DIN OT" pitchFamily="50" charset="0"/>
              </a:rPr>
              <a:t> </a:t>
            </a:r>
            <a:r>
              <a:rPr lang="de-DE" dirty="0" err="1">
                <a:latin typeface="DIN OT" pitchFamily="50" charset="0"/>
              </a:rPr>
              <a:t>embedded</a:t>
            </a:r>
            <a:r>
              <a:rPr lang="de-DE" dirty="0">
                <a:latin typeface="DIN OT" pitchFamily="50" charset="0"/>
              </a:rPr>
              <a:t> </a:t>
            </a:r>
            <a:r>
              <a:rPr lang="de-DE" dirty="0" err="1">
                <a:latin typeface="DIN OT" pitchFamily="50" charset="0"/>
              </a:rPr>
              <a:t>solution</a:t>
            </a:r>
            <a:r>
              <a:rPr lang="de-DE" dirty="0">
                <a:latin typeface="DIN OT" pitchFamily="50" charset="0"/>
              </a:rPr>
              <a:t> </a:t>
            </a:r>
            <a:r>
              <a:rPr lang="en-US" dirty="0">
                <a:latin typeface="DIN OT" pitchFamily="50" charset="0"/>
              </a:rPr>
              <a:t>for optimizing cost and time-to-market</a:t>
            </a:r>
            <a:r>
              <a:rPr lang="de-DE" dirty="0">
                <a:latin typeface="DIN OT" pitchFamily="50" charset="0"/>
              </a:rPr>
              <a:t> 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DIN OT" pitchFamily="50" charset="0"/>
              </a:rPr>
              <a:t>AT Commands </a:t>
            </a:r>
            <a:r>
              <a:rPr lang="de-DE" dirty="0" err="1">
                <a:latin typeface="DIN OT" pitchFamily="50" charset="0"/>
              </a:rPr>
              <a:t>driven</a:t>
            </a:r>
            <a:r>
              <a:rPr lang="de-DE" dirty="0">
                <a:latin typeface="DIN OT" pitchFamily="50" charset="0"/>
              </a:rPr>
              <a:t> Panasonic WiFi </a:t>
            </a:r>
            <a:r>
              <a:rPr lang="de-DE" dirty="0" err="1">
                <a:latin typeface="DIN OT" pitchFamily="50" charset="0"/>
              </a:rPr>
              <a:t>stack</a:t>
            </a:r>
            <a:r>
              <a:rPr lang="de-DE" dirty="0">
                <a:latin typeface="DIN OT" pitchFamily="50" charset="0"/>
              </a:rPr>
              <a:t> </a:t>
            </a:r>
            <a:r>
              <a:rPr lang="de-DE" dirty="0" err="1">
                <a:latin typeface="DIN OT" pitchFamily="50" charset="0"/>
              </a:rPr>
              <a:t>for</a:t>
            </a:r>
            <a:r>
              <a:rPr lang="de-DE" dirty="0">
                <a:latin typeface="DIN OT" pitchFamily="50" charset="0"/>
              </a:rPr>
              <a:t> stand-</a:t>
            </a:r>
            <a:r>
              <a:rPr lang="de-DE" dirty="0" err="1">
                <a:latin typeface="DIN OT" pitchFamily="50" charset="0"/>
              </a:rPr>
              <a:t>alone</a:t>
            </a:r>
            <a:r>
              <a:rPr lang="de-DE" dirty="0">
                <a:latin typeface="DIN OT" pitchFamily="50" charset="0"/>
              </a:rPr>
              <a:t> </a:t>
            </a:r>
            <a:r>
              <a:rPr lang="de-DE" dirty="0" err="1">
                <a:latin typeface="DIN OT" pitchFamily="50" charset="0"/>
              </a:rPr>
              <a:t>applications</a:t>
            </a:r>
            <a:endParaRPr lang="de-DE" dirty="0">
              <a:latin typeface="DIN OT" pitchFamily="50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OT" pitchFamily="50" charset="0"/>
              </a:rPr>
              <a:t>Takes care of security: WPA2, WEP, TLS1.2/SSL, X.509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DIN OT" pitchFamily="50" charset="0"/>
              </a:rPr>
              <a:t>AES </a:t>
            </a:r>
            <a:r>
              <a:rPr lang="de-DE" dirty="0" err="1">
                <a:latin typeface="DIN OT" pitchFamily="50" charset="0"/>
              </a:rPr>
              <a:t>encryption</a:t>
            </a:r>
            <a:r>
              <a:rPr lang="de-DE" dirty="0">
                <a:latin typeface="DIN OT" pitchFamily="50" charset="0"/>
              </a:rPr>
              <a:t> </a:t>
            </a:r>
            <a:r>
              <a:rPr lang="de-DE" dirty="0" err="1">
                <a:latin typeface="DIN OT" pitchFamily="50" charset="0"/>
              </a:rPr>
              <a:t>for</a:t>
            </a:r>
            <a:r>
              <a:rPr lang="de-DE" dirty="0">
                <a:latin typeface="DIN OT" pitchFamily="50" charset="0"/>
              </a:rPr>
              <a:t> </a:t>
            </a:r>
            <a:r>
              <a:rPr lang="de-DE" dirty="0" err="1">
                <a:latin typeface="DIN OT" pitchFamily="50" charset="0"/>
              </a:rPr>
              <a:t>data</a:t>
            </a:r>
            <a:r>
              <a:rPr lang="de-DE" dirty="0">
                <a:latin typeface="DIN OT" pitchFamily="50" charset="0"/>
              </a:rPr>
              <a:t> on UART</a:t>
            </a:r>
            <a:endParaRPr lang="en-US" dirty="0">
              <a:latin typeface="DIN OT" pitchFamily="50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DIN OT" pitchFamily="50" charset="0"/>
              </a:rPr>
              <a:t>2 MB User Space on </a:t>
            </a:r>
            <a:r>
              <a:rPr lang="de-DE" dirty="0" err="1">
                <a:latin typeface="DIN OT" pitchFamily="50" charset="0"/>
              </a:rPr>
              <a:t>the</a:t>
            </a:r>
            <a:r>
              <a:rPr lang="de-DE" dirty="0">
                <a:latin typeface="DIN OT" pitchFamily="50" charset="0"/>
              </a:rPr>
              <a:t> </a:t>
            </a:r>
            <a:r>
              <a:rPr lang="de-DE" dirty="0" err="1">
                <a:latin typeface="DIN OT" pitchFamily="50" charset="0"/>
              </a:rPr>
              <a:t>module</a:t>
            </a:r>
            <a:r>
              <a:rPr lang="de-DE" dirty="0">
                <a:latin typeface="DIN OT" pitchFamily="50" charset="0"/>
              </a:rPr>
              <a:t> </a:t>
            </a:r>
            <a:r>
              <a:rPr lang="de-DE" dirty="0" err="1">
                <a:latin typeface="DIN OT" pitchFamily="50" charset="0"/>
              </a:rPr>
              <a:t>for</a:t>
            </a:r>
            <a:r>
              <a:rPr lang="de-DE" dirty="0">
                <a:latin typeface="DIN OT" pitchFamily="50" charset="0"/>
              </a:rPr>
              <a:t> HTML </a:t>
            </a:r>
            <a:r>
              <a:rPr lang="de-DE" dirty="0" err="1">
                <a:latin typeface="DIN OT" pitchFamily="50" charset="0"/>
              </a:rPr>
              <a:t>Application</a:t>
            </a:r>
            <a:r>
              <a:rPr lang="de-DE" dirty="0">
                <a:latin typeface="DIN OT" pitchFamily="50" charset="0"/>
              </a:rPr>
              <a:t> Data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OT" pitchFamily="50" charset="0"/>
              </a:rPr>
              <a:t>Easy cloud connectivity with MQTT Client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Support for </a:t>
            </a:r>
            <a:r>
              <a:rPr lang="en-US" dirty="0" err="1"/>
              <a:t>WiFi</a:t>
            </a:r>
            <a:r>
              <a:rPr lang="en-US" dirty="0"/>
              <a:t> direct, s</a:t>
            </a:r>
            <a:r>
              <a:rPr lang="en-US" dirty="0">
                <a:latin typeface="DIN OT" pitchFamily="50" charset="0"/>
              </a:rPr>
              <a:t>imultaneous AP and STA mode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OT" pitchFamily="50" charset="0"/>
              </a:rPr>
              <a:t>Ordering details: ENW49C02A3KF (CE Version)</a:t>
            </a:r>
          </a:p>
        </p:txBody>
      </p:sp>
      <p:grpSp>
        <p:nvGrpSpPr>
          <p:cNvPr id="12" name="Gruppieren 11"/>
          <p:cNvGrpSpPr>
            <a:grpSpLocks noChangeAspect="1"/>
          </p:cNvGrpSpPr>
          <p:nvPr/>
        </p:nvGrpSpPr>
        <p:grpSpPr>
          <a:xfrm>
            <a:off x="9624392" y="3342159"/>
            <a:ext cx="1772294" cy="3463879"/>
            <a:chOff x="2578100" y="4084477"/>
            <a:chExt cx="1322556" cy="2584884"/>
          </a:xfrm>
        </p:grpSpPr>
        <p:pic>
          <p:nvPicPr>
            <p:cNvPr id="3076" name="Picture 4" descr="C:\Users\70H4892\Desktop\Flyer &amp; Datasheets\Bilder\smart-phone-2140187_1280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6" r="38333"/>
            <a:stretch/>
          </p:blipFill>
          <p:spPr bwMode="auto">
            <a:xfrm>
              <a:off x="2578100" y="4084477"/>
              <a:ext cx="1322556" cy="2584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4720" y="4363371"/>
              <a:ext cx="1130330" cy="2010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Untertitel 2">
            <a:extLst>
              <a:ext uri="{FF2B5EF4-FFF2-40B4-BE49-F238E27FC236}">
                <a16:creationId xmlns:a16="http://schemas.microsoft.com/office/drawing/2014/main" xmlns="" id="{298F6E36-78F5-4BA5-A12E-16310F759E7E}"/>
              </a:ext>
            </a:extLst>
          </p:cNvPr>
          <p:cNvSpPr txBox="1">
            <a:spLocks/>
          </p:cNvSpPr>
          <p:nvPr/>
        </p:nvSpPr>
        <p:spPr>
          <a:xfrm>
            <a:off x="1019436" y="1122340"/>
            <a:ext cx="9757084" cy="650476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</a:lstStyle>
          <a:p>
            <a:pPr algn="l"/>
            <a:r>
              <a:rPr lang="en-US" sz="2400" dirty="0">
                <a:solidFill>
                  <a:schemeClr val="bg2"/>
                </a:solidFill>
                <a:latin typeface="DIN OT Medium" pitchFamily="50" charset="0"/>
              </a:rPr>
              <a:t>Place &amp; Play Wi-Fi – Roll out your IoT Product in a few hours!</a:t>
            </a:r>
          </a:p>
        </p:txBody>
      </p:sp>
    </p:spTree>
    <p:extLst>
      <p:ext uri="{BB962C8B-B14F-4D97-AF65-F5344CB8AC3E}">
        <p14:creationId xmlns:p14="http://schemas.microsoft.com/office/powerpoint/2010/main" val="708321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392694"/>
            <a:ext cx="12192000" cy="480022"/>
          </a:xfrm>
        </p:spPr>
        <p:txBody>
          <a:bodyPr>
            <a:noAutofit/>
          </a:bodyPr>
          <a:lstStyle/>
          <a:p>
            <a:r>
              <a:rPr lang="de-DE" sz="3200" dirty="0"/>
              <a:t>	Wi-Fi : PAN 9420</a:t>
            </a:r>
            <a:r>
              <a:rPr lang="en-US" sz="3200" dirty="0"/>
              <a:t>’s Simultaneous AP &amp; STA</a:t>
            </a:r>
          </a:p>
        </p:txBody>
      </p:sp>
      <p:pic>
        <p:nvPicPr>
          <p:cNvPr id="1026" name="Picture 2" descr="C:\Users\70H4892\Downloads\hexagon-2307348_128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077" y="3565088"/>
            <a:ext cx="1302905" cy="150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70H4892\Downloads\router-154290_128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680" y="4659383"/>
            <a:ext cx="1510253" cy="114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70H4892\Desktop\Flyer &amp; Datasheets\Bilder\smart-phone-2140187_128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r="37144"/>
          <a:stretch/>
        </p:blipFill>
        <p:spPr bwMode="auto">
          <a:xfrm>
            <a:off x="1883532" y="3473314"/>
            <a:ext cx="809886" cy="150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F:\Modules\PAN9420-PAN9410-ENW49C01x3KF\03._Specification_Datasheet\Source\Modul Bilder 3D\PAN_9420_bearbeitet_benjamin_neu_klein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4891" y="1916832"/>
            <a:ext cx="1180084" cy="698719"/>
          </a:xfrm>
          <a:prstGeom prst="ellipse">
            <a:avLst/>
          </a:prstGeom>
          <a:solidFill>
            <a:srgbClr val="3399FF"/>
          </a:solidFill>
          <a:ln w="3175" cap="rnd">
            <a:solidFill>
              <a:srgbClr val="3399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1030" name="Picture 6" descr="C:\Users\70H4892\Desktop\Flyer &amp; Datasheets\Bilder\wi-fi-1655553_192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t="24844" r="14688" b="31250"/>
          <a:stretch/>
        </p:blipFill>
        <p:spPr bwMode="auto">
          <a:xfrm rot="3757480">
            <a:off x="5939162" y="4616682"/>
            <a:ext cx="704132" cy="48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70H4892\Desktop\Flyer &amp; Datasheets\Bilder\wi-fi-1655553_1920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t="24844" r="14688" b="31250"/>
          <a:stretch/>
        </p:blipFill>
        <p:spPr bwMode="auto">
          <a:xfrm rot="4401463">
            <a:off x="2715420" y="3220497"/>
            <a:ext cx="735955" cy="50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70H4892\Desktop\Flyer &amp; Datasheets\Bilder\wi-fi-1655553_1920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t="24844" r="14688" b="31250"/>
          <a:stretch/>
        </p:blipFill>
        <p:spPr bwMode="auto">
          <a:xfrm rot="7791692">
            <a:off x="4089449" y="4252563"/>
            <a:ext cx="652980" cy="44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70H4892\Desktop\Flyer &amp; Datasheets\Bilder\wi-fi-1655553_1920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t="24844" r="14688" b="31250"/>
          <a:stretch/>
        </p:blipFill>
        <p:spPr bwMode="auto">
          <a:xfrm rot="2650843">
            <a:off x="8062545" y="3355889"/>
            <a:ext cx="708012" cy="48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70H4892\Desktop\Flyer &amp; Datasheets\Bilder\cloud-2044823_128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2396854"/>
            <a:ext cx="1159732" cy="115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775520" y="2523590"/>
            <a:ext cx="1667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latin typeface="DIN OT" pitchFamily="50" charset="0"/>
              </a:rPr>
              <a:t>Access Point - Mode</a:t>
            </a:r>
            <a:endParaRPr lang="en-US" i="1" dirty="0">
              <a:latin typeface="DIN OT" pitchFamily="50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661981" y="3697079"/>
            <a:ext cx="1113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latin typeface="DIN OT" pitchFamily="50" charset="0"/>
              </a:rPr>
              <a:t>Station – </a:t>
            </a:r>
          </a:p>
          <a:p>
            <a:r>
              <a:rPr lang="de-DE" i="1" dirty="0">
                <a:latin typeface="DIN OT" pitchFamily="50" charset="0"/>
              </a:rPr>
              <a:t>Mode</a:t>
            </a:r>
            <a:endParaRPr lang="en-US" i="1" dirty="0">
              <a:latin typeface="DIN OT" pitchFamily="50" charset="0"/>
            </a:endParaRP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xmlns="" id="{66F776D3-749B-4B0D-9D17-66BB3CB2D7E6}"/>
              </a:ext>
            </a:extLst>
          </p:cNvPr>
          <p:cNvSpPr txBox="1">
            <a:spLocks/>
          </p:cNvSpPr>
          <p:nvPr/>
        </p:nvSpPr>
        <p:spPr>
          <a:xfrm>
            <a:off x="1019436" y="1122340"/>
            <a:ext cx="9757084" cy="650476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</a:lstStyle>
          <a:p>
            <a:pPr algn="l"/>
            <a:r>
              <a:rPr lang="en-US" sz="2400" dirty="0">
                <a:solidFill>
                  <a:schemeClr val="bg2"/>
                </a:solidFill>
                <a:latin typeface="DIN OT Medium" pitchFamily="50" charset="0"/>
              </a:rPr>
              <a:t>Benefit of Simultaneous Access-Point &amp; Infrastructure Mode</a:t>
            </a:r>
          </a:p>
        </p:txBody>
      </p:sp>
      <p:pic>
        <p:nvPicPr>
          <p:cNvPr id="13314" name="Picture 2" descr="Image result for coffee machine cartoon">
            <a:extLst>
              <a:ext uri="{FF2B5EF4-FFF2-40B4-BE49-F238E27FC236}">
                <a16:creationId xmlns:a16="http://schemas.microsoft.com/office/drawing/2014/main" xmlns="" id="{D44AAFC7-B30A-481D-A287-401C40305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6"/>
          <a:stretch/>
        </p:blipFill>
        <p:spPr bwMode="auto">
          <a:xfrm>
            <a:off x="3431011" y="2423903"/>
            <a:ext cx="1601485" cy="122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3E06DE3F-849C-4C18-A1DF-4E6B7A28466D}"/>
              </a:ext>
            </a:extLst>
          </p:cNvPr>
          <p:cNvCxnSpPr>
            <a:stCxn id="14" idx="1"/>
          </p:cNvCxnSpPr>
          <p:nvPr/>
        </p:nvCxnSpPr>
        <p:spPr>
          <a:xfrm flipH="1">
            <a:off x="4797379" y="2019157"/>
            <a:ext cx="790331" cy="504433"/>
          </a:xfrm>
          <a:prstGeom prst="line">
            <a:avLst/>
          </a:prstGeom>
          <a:ln w="1270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69A16A8-634A-4DD0-86EC-FB90A2A018D0}"/>
              </a:ext>
            </a:extLst>
          </p:cNvPr>
          <p:cNvCxnSpPr>
            <a:stCxn id="14" idx="4"/>
          </p:cNvCxnSpPr>
          <p:nvPr/>
        </p:nvCxnSpPr>
        <p:spPr>
          <a:xfrm flipH="1" flipV="1">
            <a:off x="4797379" y="2521321"/>
            <a:ext cx="1207554" cy="94230"/>
          </a:xfrm>
          <a:prstGeom prst="line">
            <a:avLst/>
          </a:prstGeom>
          <a:ln w="1270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997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7354" y="392694"/>
            <a:ext cx="12199354" cy="475679"/>
          </a:xfrm>
        </p:spPr>
        <p:txBody>
          <a:bodyPr>
            <a:noAutofit/>
          </a:bodyPr>
          <a:lstStyle/>
          <a:p>
            <a:r>
              <a:rPr lang="de-DE" sz="3200" dirty="0"/>
              <a:t>	Wi-Fi : PAN 9026</a:t>
            </a:r>
            <a:endParaRPr lang="en-US" sz="3200" dirty="0"/>
          </a:p>
        </p:txBody>
      </p:sp>
      <p:sp>
        <p:nvSpPr>
          <p:cNvPr id="7" name="Rechteck 6"/>
          <p:cNvSpPr>
            <a:spLocks/>
          </p:cNvSpPr>
          <p:nvPr/>
        </p:nvSpPr>
        <p:spPr>
          <a:xfrm>
            <a:off x="1592430" y="1796840"/>
            <a:ext cx="7619438" cy="37424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 lIns="72000" rIns="0" rtlCol="0" anchor="t">
            <a:no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DIN OT" pitchFamily="50" charset="0"/>
              </a:rPr>
              <a:t>Host </a:t>
            </a:r>
            <a:r>
              <a:rPr lang="de-DE" dirty="0" err="1">
                <a:latin typeface="DIN OT" pitchFamily="50" charset="0"/>
              </a:rPr>
              <a:t>Controlled</a:t>
            </a:r>
            <a:r>
              <a:rPr lang="de-DE" dirty="0">
                <a:latin typeface="DIN OT" pitchFamily="50" charset="0"/>
              </a:rPr>
              <a:t> Wi-Fi 2.4 / 5 GHz </a:t>
            </a:r>
            <a:r>
              <a:rPr lang="en-US" dirty="0">
                <a:latin typeface="DIN OT" pitchFamily="50" charset="0"/>
              </a:rPr>
              <a:t>802.11 a/b/g/n</a:t>
            </a:r>
            <a:r>
              <a:rPr lang="de-DE" dirty="0">
                <a:latin typeface="DIN OT" pitchFamily="50" charset="0"/>
              </a:rPr>
              <a:t> 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OT" pitchFamily="50" charset="0"/>
              </a:rPr>
              <a:t>Highly compact design: 17 x 10 x 2.0 (in mm)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OT" pitchFamily="50" charset="0"/>
              </a:rPr>
              <a:t>SDIO/HS UART interfaces for </a:t>
            </a:r>
            <a:r>
              <a:rPr lang="en-US" dirty="0" err="1">
                <a:latin typeface="DIN OT" pitchFamily="50" charset="0"/>
              </a:rPr>
              <a:t>upto</a:t>
            </a:r>
            <a:r>
              <a:rPr lang="en-US" dirty="0">
                <a:latin typeface="DIN OT" pitchFamily="50" charset="0"/>
              </a:rPr>
              <a:t> 150 </a:t>
            </a:r>
            <a:r>
              <a:rPr lang="en-US" dirty="0" err="1">
                <a:latin typeface="DIN OT" pitchFamily="50" charset="0"/>
              </a:rPr>
              <a:t>Mbps</a:t>
            </a:r>
            <a:r>
              <a:rPr lang="en-US" dirty="0">
                <a:latin typeface="DIN OT" pitchFamily="50" charset="0"/>
              </a:rPr>
              <a:t> PHY speeds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OT" pitchFamily="50" charset="0"/>
              </a:rPr>
              <a:t>Integrated switch for using onboard antenna/ bottom pad</a:t>
            </a:r>
            <a:endParaRPr lang="de-DE" dirty="0">
              <a:latin typeface="DIN OT" pitchFamily="50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OT" pitchFamily="50" charset="0"/>
              </a:rPr>
              <a:t>Simultaneous support of Access-Point &amp; Infrastructure Mode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OT" pitchFamily="50" charset="0"/>
              </a:rPr>
              <a:t>Concurrent and independent operation of </a:t>
            </a:r>
            <a:r>
              <a:rPr lang="en-US" dirty="0" err="1">
                <a:latin typeface="DIN OT" pitchFamily="50" charset="0"/>
              </a:rPr>
              <a:t>WiFi</a:t>
            </a:r>
            <a:r>
              <a:rPr lang="en-US" dirty="0">
                <a:latin typeface="DIN OT" pitchFamily="50" charset="0"/>
              </a:rPr>
              <a:t> &amp; Bluetooth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OT" pitchFamily="50" charset="0"/>
              </a:rPr>
              <a:t>Supports Bluetooth 5.0 core features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OT" pitchFamily="50" charset="0"/>
              </a:rPr>
              <a:t>Ordering details: ENWF9201A1EF (CE Version)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dirty="0">
              <a:latin typeface="DIN OT" pitchFamily="50" charset="0"/>
            </a:endParaRP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xmlns="" id="{298F6E36-78F5-4BA5-A12E-16310F759E7E}"/>
              </a:ext>
            </a:extLst>
          </p:cNvPr>
          <p:cNvSpPr txBox="1">
            <a:spLocks/>
          </p:cNvSpPr>
          <p:nvPr/>
        </p:nvSpPr>
        <p:spPr>
          <a:xfrm>
            <a:off x="1019436" y="1122340"/>
            <a:ext cx="9757084" cy="650476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</a:lstStyle>
          <a:p>
            <a:pPr algn="l"/>
            <a:r>
              <a:rPr lang="en-US" sz="2400" dirty="0">
                <a:solidFill>
                  <a:schemeClr val="bg2"/>
                </a:solidFill>
                <a:latin typeface="DIN OT Medium" pitchFamily="50" charset="0"/>
              </a:rPr>
              <a:t>High throughput </a:t>
            </a:r>
            <a:r>
              <a:rPr lang="en-US" sz="2400" dirty="0" err="1">
                <a:solidFill>
                  <a:schemeClr val="bg2"/>
                </a:solidFill>
                <a:latin typeface="DIN OT Medium" pitchFamily="50" charset="0"/>
              </a:rPr>
              <a:t>WiFi</a:t>
            </a:r>
            <a:r>
              <a:rPr lang="en-US" sz="2400" dirty="0">
                <a:solidFill>
                  <a:schemeClr val="bg2"/>
                </a:solidFill>
                <a:latin typeface="DIN OT Medium" pitchFamily="50" charset="0"/>
              </a:rPr>
              <a:t> &amp; Bluetooth in a highly compact package</a:t>
            </a:r>
          </a:p>
        </p:txBody>
      </p:sp>
      <p:pic>
        <p:nvPicPr>
          <p:cNvPr id="9" name="Picture 3" descr="C:\Users\Hopp\Desktop\2017_03_23_Panasonic_PAN9026_Module_FINAL.png">
            <a:extLst>
              <a:ext uri="{FF2B5EF4-FFF2-40B4-BE49-F238E27FC236}">
                <a16:creationId xmlns:a16="http://schemas.microsoft.com/office/drawing/2014/main" xmlns="" id="{C93D569D-0F06-4957-B7D2-5D46D9600F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68208" y="2785271"/>
            <a:ext cx="3132348" cy="210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91A487B7-AC44-467F-9293-4186713B5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8248" y="5140790"/>
            <a:ext cx="1080120" cy="26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Ähnliches Foto">
            <a:extLst>
              <a:ext uri="{FF2B5EF4-FFF2-40B4-BE49-F238E27FC236}">
                <a16:creationId xmlns:a16="http://schemas.microsoft.com/office/drawing/2014/main" xmlns="" id="{88EEA756-6CE2-48B5-85DB-7B326628D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0436" y="4994089"/>
            <a:ext cx="558062" cy="55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28">
            <a:extLst>
              <a:ext uri="{FF2B5EF4-FFF2-40B4-BE49-F238E27FC236}">
                <a16:creationId xmlns:a16="http://schemas.microsoft.com/office/drawing/2014/main" xmlns="" id="{552E35D1-37E0-4677-A4B0-836D72FB2308}"/>
              </a:ext>
            </a:extLst>
          </p:cNvPr>
          <p:cNvSpPr txBox="1"/>
          <p:nvPr/>
        </p:nvSpPr>
        <p:spPr>
          <a:xfrm>
            <a:off x="9624392" y="5042288"/>
            <a:ext cx="252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+</a:t>
            </a:r>
            <a:endParaRPr lang="en-US" sz="2400" b="1" dirty="0"/>
          </a:p>
        </p:txBody>
      </p:sp>
      <p:sp>
        <p:nvSpPr>
          <p:cNvPr id="15" name="Textfeld 30">
            <a:extLst>
              <a:ext uri="{FF2B5EF4-FFF2-40B4-BE49-F238E27FC236}">
                <a16:creationId xmlns:a16="http://schemas.microsoft.com/office/drawing/2014/main" xmlns="" id="{3DC0EC4E-CB1E-4510-84DA-E4E9B5C8E5EC}"/>
              </a:ext>
            </a:extLst>
          </p:cNvPr>
          <p:cNvSpPr txBox="1"/>
          <p:nvPr/>
        </p:nvSpPr>
        <p:spPr>
          <a:xfrm>
            <a:off x="8581798" y="5350705"/>
            <a:ext cx="1260140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de-DE" i="1" dirty="0">
                <a:solidFill>
                  <a:srgbClr val="0041C0"/>
                </a:solidFill>
                <a:latin typeface="DIN OT" pitchFamily="50" charset="0"/>
              </a:rPr>
              <a:t>BR + LE</a:t>
            </a:r>
            <a:endParaRPr lang="en-US" i="1" dirty="0">
              <a:solidFill>
                <a:srgbClr val="0041C0"/>
              </a:solidFill>
              <a:latin typeface="DIN O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943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A26A61-A169-4798-BB5F-B431E30C2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" y="2190589"/>
            <a:ext cx="12192000" cy="1872208"/>
          </a:xfrm>
          <a:prstGeom prst="rect">
            <a:avLst/>
          </a:prstGeom>
          <a:solidFill>
            <a:srgbClr val="3399FF"/>
          </a:solidFill>
        </p:spPr>
      </p:pic>
      <p:pic>
        <p:nvPicPr>
          <p:cNvPr id="8" name="Picture 5" descr="C:\Users\70H4892\Desktop\Presentation Material\Logos\Panasonic_b_nega.png">
            <a:extLst>
              <a:ext uri="{FF2B5EF4-FFF2-40B4-BE49-F238E27FC236}">
                <a16:creationId xmlns:a16="http://schemas.microsoft.com/office/drawing/2014/main" xmlns="" id="{7E87832F-8786-4742-BF95-DC8773EB6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2564" y="3678248"/>
            <a:ext cx="893981" cy="1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linuxembedded.fr/wp-content/uploads/2016/03/thread-logo.png">
            <a:extLst>
              <a:ext uri="{FF2B5EF4-FFF2-40B4-BE49-F238E27FC236}">
                <a16:creationId xmlns:a16="http://schemas.microsoft.com/office/drawing/2014/main" xmlns="" id="{92EC1569-4BDE-46C8-B826-C5287B4DD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210" y="2397131"/>
            <a:ext cx="1451278" cy="145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726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2408487" y="2736503"/>
            <a:ext cx="741682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dirty="0">
                <a:solidFill>
                  <a:schemeClr val="bg2"/>
                </a:solidFill>
                <a:latin typeface="DIN OT Medium" pitchFamily="50" charset="0"/>
              </a:rPr>
              <a:t>Panasonic: An </a:t>
            </a:r>
            <a:r>
              <a:rPr lang="de-DE" sz="2800" dirty="0" err="1">
                <a:solidFill>
                  <a:schemeClr val="bg2"/>
                </a:solidFill>
                <a:latin typeface="DIN OT Medium" pitchFamily="50" charset="0"/>
              </a:rPr>
              <a:t>overview</a:t>
            </a:r>
            <a:r>
              <a:rPr lang="de-DE" sz="2800" dirty="0">
                <a:solidFill>
                  <a:schemeClr val="bg2"/>
                </a:solidFill>
                <a:latin typeface="DIN OT Medium" pitchFamily="50" charset="0"/>
              </a:rPr>
              <a:t> </a:t>
            </a:r>
            <a:r>
              <a:rPr lang="de-DE" sz="2800" dirty="0" err="1">
                <a:solidFill>
                  <a:schemeClr val="bg2"/>
                </a:solidFill>
                <a:latin typeface="DIN OT Medium" pitchFamily="50" charset="0"/>
              </a:rPr>
              <a:t>of</a:t>
            </a:r>
            <a:r>
              <a:rPr lang="de-DE" sz="2800" dirty="0">
                <a:solidFill>
                  <a:schemeClr val="bg2"/>
                </a:solidFill>
                <a:latin typeface="DIN OT Medium" pitchFamily="50" charset="0"/>
              </a:rPr>
              <a:t> </a:t>
            </a:r>
            <a:r>
              <a:rPr lang="de-DE" sz="2800" dirty="0" err="1">
                <a:solidFill>
                  <a:schemeClr val="bg2"/>
                </a:solidFill>
                <a:latin typeface="DIN OT Medium" pitchFamily="50" charset="0"/>
              </a:rPr>
              <a:t>the</a:t>
            </a:r>
            <a:r>
              <a:rPr lang="de-DE" sz="2800" dirty="0">
                <a:solidFill>
                  <a:schemeClr val="bg2"/>
                </a:solidFill>
                <a:latin typeface="DIN OT Medium" pitchFamily="50" charset="0"/>
              </a:rPr>
              <a:t> </a:t>
            </a:r>
            <a:r>
              <a:rPr lang="de-DE" sz="2800" dirty="0" err="1">
                <a:solidFill>
                  <a:schemeClr val="bg2"/>
                </a:solidFill>
                <a:latin typeface="DIN OT Medium" pitchFamily="50" charset="0"/>
              </a:rPr>
              <a:t>company</a:t>
            </a:r>
            <a:r>
              <a:rPr lang="de-DE" sz="2800" dirty="0">
                <a:solidFill>
                  <a:schemeClr val="bg2"/>
                </a:solidFill>
                <a:latin typeface="DIN OT Medium" pitchFamily="50" charset="0"/>
              </a:rPr>
              <a:t> </a:t>
            </a:r>
            <a:endParaRPr lang="en-US" sz="2800" dirty="0">
              <a:solidFill>
                <a:schemeClr val="bg2"/>
              </a:solidFill>
              <a:latin typeface="DIN OT Medium" pitchFamily="50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312234" y="1664804"/>
            <a:ext cx="68407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7200" dirty="0">
                <a:solidFill>
                  <a:schemeClr val="bg2"/>
                </a:solidFill>
                <a:latin typeface="DIN OT Medium" pitchFamily="50" charset="0"/>
              </a:rPr>
              <a:t>1</a:t>
            </a:r>
            <a:endParaRPr lang="en-US" sz="7200" dirty="0">
              <a:solidFill>
                <a:schemeClr val="bg2"/>
              </a:solidFill>
              <a:latin typeface="DIN OT Medium" pitchFamily="50" charset="0"/>
            </a:endParaRPr>
          </a:p>
        </p:txBody>
      </p:sp>
      <p:pic>
        <p:nvPicPr>
          <p:cNvPr id="9" name="Picture 5" descr="C:\Users\70H4892\Desktop\Presentation Material\Logos\Panasonic_b_nega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4040" y="6594328"/>
            <a:ext cx="893981" cy="1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ingekerbter Richtungspfeil 9"/>
          <p:cNvSpPr/>
          <p:nvPr/>
        </p:nvSpPr>
        <p:spPr>
          <a:xfrm>
            <a:off x="731404" y="1736812"/>
            <a:ext cx="1044116" cy="2664296"/>
          </a:xfrm>
          <a:prstGeom prst="chevron">
            <a:avLst>
              <a:gd name="adj" fmla="val 67068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456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6357" y="402325"/>
            <a:ext cx="12198357" cy="522933"/>
          </a:xfrm>
        </p:spPr>
        <p:txBody>
          <a:bodyPr>
            <a:noAutofit/>
          </a:bodyPr>
          <a:lstStyle/>
          <a:p>
            <a:r>
              <a:rPr lang="de-DE" sz="3200" dirty="0"/>
              <a:t>	Thread / </a:t>
            </a:r>
            <a:r>
              <a:rPr lang="de-DE" sz="3200" dirty="0" err="1"/>
              <a:t>ZigBee</a:t>
            </a:r>
            <a:r>
              <a:rPr lang="de-DE" sz="3200" dirty="0"/>
              <a:t> + Bluetooth Low Energy: PAN4620</a:t>
            </a:r>
            <a:endParaRPr lang="en-US" sz="3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089294E-7F70-4D8E-94F8-2D22CE2560BC}"/>
              </a:ext>
            </a:extLst>
          </p:cNvPr>
          <p:cNvGrpSpPr/>
          <p:nvPr/>
        </p:nvGrpSpPr>
        <p:grpSpPr>
          <a:xfrm>
            <a:off x="8732297" y="2341460"/>
            <a:ext cx="3218261" cy="2527700"/>
            <a:chOff x="8903402" y="2055089"/>
            <a:chExt cx="3218261" cy="2527700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03402" y="2055089"/>
              <a:ext cx="3218261" cy="1930957"/>
            </a:xfrm>
            <a:prstGeom prst="rect">
              <a:avLst/>
            </a:prstGeom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2413" y="4039175"/>
              <a:ext cx="1080120" cy="26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feld 24"/>
            <p:cNvSpPr txBox="1"/>
            <p:nvPr/>
          </p:nvSpPr>
          <p:spPr>
            <a:xfrm>
              <a:off x="9838434" y="4237872"/>
              <a:ext cx="1260140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de-DE" i="1" dirty="0">
                  <a:solidFill>
                    <a:srgbClr val="0041C0"/>
                  </a:solidFill>
                  <a:latin typeface="DIN OT" pitchFamily="50" charset="0"/>
                </a:rPr>
                <a:t>LE</a:t>
              </a:r>
              <a:endParaRPr lang="en-US" i="1" dirty="0">
                <a:solidFill>
                  <a:srgbClr val="0041C0"/>
                </a:solidFill>
                <a:latin typeface="DIN OT" pitchFamily="50" charset="0"/>
              </a:endParaRPr>
            </a:p>
          </p:txBody>
        </p:sp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63" t="48644" r="33463" b="5900"/>
            <a:stretch/>
          </p:blipFill>
          <p:spPr>
            <a:xfrm>
              <a:off x="10950763" y="3742205"/>
              <a:ext cx="504056" cy="519562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8" r="14813" b="40315"/>
            <a:stretch/>
          </p:blipFill>
          <p:spPr>
            <a:xfrm>
              <a:off x="11241934" y="4193849"/>
              <a:ext cx="425771" cy="388940"/>
            </a:xfrm>
            <a:prstGeom prst="rect">
              <a:avLst/>
            </a:prstGeom>
          </p:spPr>
        </p:pic>
        <p:sp>
          <p:nvSpPr>
            <p:cNvPr id="34" name="Textfeld 33"/>
            <p:cNvSpPr txBox="1"/>
            <p:nvPr/>
          </p:nvSpPr>
          <p:spPr>
            <a:xfrm>
              <a:off x="10692669" y="3963017"/>
              <a:ext cx="252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/>
                <a:t>+</a:t>
              </a:r>
              <a:endParaRPr lang="en-US" sz="2400" b="1" dirty="0"/>
            </a:p>
          </p:txBody>
        </p:sp>
      </p:grpSp>
      <p:pic>
        <p:nvPicPr>
          <p:cNvPr id="44" name="Picture 4" descr="H:\003_Technical\002_Flyer &amp; Datasheets\Bilder\mobile-2468068_192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9" r="25000"/>
          <a:stretch/>
        </p:blipFill>
        <p:spPr bwMode="auto">
          <a:xfrm rot="411051">
            <a:off x="7631439" y="5320010"/>
            <a:ext cx="586916" cy="117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O:\PM-MU\Internal\WirelessConnectivity\Brandguidelines\Brandguidelines_Bluetooth\Logos for Digital Use\Bluetooth_FM_Color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313" y="5525463"/>
            <a:ext cx="616312" cy="6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6D4FFFF-D504-40FE-B536-9EFE8B29431C}"/>
              </a:ext>
            </a:extLst>
          </p:cNvPr>
          <p:cNvGrpSpPr/>
          <p:nvPr/>
        </p:nvGrpSpPr>
        <p:grpSpPr>
          <a:xfrm>
            <a:off x="3409327" y="4714515"/>
            <a:ext cx="3707562" cy="1965632"/>
            <a:chOff x="5336117" y="4732096"/>
            <a:chExt cx="3707562" cy="1965632"/>
          </a:xfrm>
        </p:grpSpPr>
        <p:cxnSp>
          <p:nvCxnSpPr>
            <p:cNvPr id="35" name="Gerade Verbindung 109"/>
            <p:cNvCxnSpPr/>
            <p:nvPr/>
          </p:nvCxnSpPr>
          <p:spPr>
            <a:xfrm>
              <a:off x="5809925" y="6045956"/>
              <a:ext cx="565689" cy="511444"/>
            </a:xfrm>
            <a:prstGeom prst="line">
              <a:avLst/>
            </a:prstGeom>
            <a:ln w="19050">
              <a:solidFill>
                <a:schemeClr val="tx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110"/>
            <p:cNvCxnSpPr/>
            <p:nvPr/>
          </p:nvCxnSpPr>
          <p:spPr>
            <a:xfrm flipH="1">
              <a:off x="5437965" y="6053705"/>
              <a:ext cx="348712" cy="550190"/>
            </a:xfrm>
            <a:prstGeom prst="line">
              <a:avLst/>
            </a:prstGeom>
            <a:ln w="19050">
              <a:solidFill>
                <a:schemeClr val="tx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103"/>
            <p:cNvCxnSpPr/>
            <p:nvPr/>
          </p:nvCxnSpPr>
          <p:spPr>
            <a:xfrm>
              <a:off x="7826575" y="5341586"/>
              <a:ext cx="1095778" cy="380626"/>
            </a:xfrm>
            <a:prstGeom prst="line">
              <a:avLst/>
            </a:prstGeom>
            <a:ln w="19050">
              <a:solidFill>
                <a:schemeClr val="tx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75"/>
            <p:cNvCxnSpPr/>
            <p:nvPr/>
          </p:nvCxnSpPr>
          <p:spPr>
            <a:xfrm flipH="1" flipV="1">
              <a:off x="6815291" y="5706756"/>
              <a:ext cx="797719" cy="681038"/>
            </a:xfrm>
            <a:prstGeom prst="line">
              <a:avLst/>
            </a:prstGeom>
            <a:ln w="19050">
              <a:solidFill>
                <a:schemeClr val="tx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65"/>
            <p:cNvCxnSpPr/>
            <p:nvPr/>
          </p:nvCxnSpPr>
          <p:spPr>
            <a:xfrm>
              <a:off x="7039128" y="4825695"/>
              <a:ext cx="762000" cy="528637"/>
            </a:xfrm>
            <a:prstGeom prst="line">
              <a:avLst/>
            </a:prstGeom>
            <a:ln w="19050">
              <a:solidFill>
                <a:schemeClr val="tx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74"/>
            <p:cNvCxnSpPr/>
            <p:nvPr/>
          </p:nvCxnSpPr>
          <p:spPr>
            <a:xfrm flipH="1">
              <a:off x="6831959" y="5354332"/>
              <a:ext cx="976312" cy="359569"/>
            </a:xfrm>
            <a:prstGeom prst="line">
              <a:avLst/>
            </a:prstGeom>
            <a:ln w="19050">
              <a:solidFill>
                <a:schemeClr val="tx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81"/>
            <p:cNvCxnSpPr/>
            <p:nvPr/>
          </p:nvCxnSpPr>
          <p:spPr>
            <a:xfrm>
              <a:off x="5641335" y="5240032"/>
              <a:ext cx="1183481" cy="466725"/>
            </a:xfrm>
            <a:prstGeom prst="line">
              <a:avLst/>
            </a:prstGeom>
            <a:ln w="19050">
              <a:solidFill>
                <a:schemeClr val="tx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85"/>
            <p:cNvCxnSpPr/>
            <p:nvPr/>
          </p:nvCxnSpPr>
          <p:spPr>
            <a:xfrm>
              <a:off x="5653240" y="5240031"/>
              <a:ext cx="138114" cy="831056"/>
            </a:xfrm>
            <a:prstGeom prst="line">
              <a:avLst/>
            </a:prstGeom>
            <a:ln w="19050">
              <a:solidFill>
                <a:schemeClr val="tx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58"/>
            <p:cNvCxnSpPr/>
            <p:nvPr/>
          </p:nvCxnSpPr>
          <p:spPr>
            <a:xfrm flipV="1">
              <a:off x="5643715" y="4828075"/>
              <a:ext cx="1409700" cy="421482"/>
            </a:xfrm>
            <a:prstGeom prst="line">
              <a:avLst/>
            </a:prstGeom>
            <a:ln w="19050">
              <a:solidFill>
                <a:schemeClr val="tx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Ellipse 45"/>
            <p:cNvSpPr/>
            <p:nvPr/>
          </p:nvSpPr>
          <p:spPr>
            <a:xfrm>
              <a:off x="5543157" y="5134140"/>
              <a:ext cx="216024" cy="216024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38100">
              <a:solidFill>
                <a:schemeClr val="bg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Ellipse 46"/>
            <p:cNvSpPr/>
            <p:nvPr/>
          </p:nvSpPr>
          <p:spPr>
            <a:xfrm>
              <a:off x="6718735" y="5590006"/>
              <a:ext cx="216024" cy="216024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38100">
              <a:solidFill>
                <a:schemeClr val="bg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Ellipse 47"/>
            <p:cNvSpPr/>
            <p:nvPr/>
          </p:nvSpPr>
          <p:spPr>
            <a:xfrm>
              <a:off x="6934759" y="4732096"/>
              <a:ext cx="216024" cy="216024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38100">
              <a:solidFill>
                <a:schemeClr val="bg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Ellipse 48"/>
            <p:cNvSpPr/>
            <p:nvPr/>
          </p:nvSpPr>
          <p:spPr>
            <a:xfrm>
              <a:off x="7703397" y="5242152"/>
              <a:ext cx="216024" cy="216024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38100">
              <a:solidFill>
                <a:schemeClr val="bg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Ellipse 49"/>
            <p:cNvSpPr/>
            <p:nvPr/>
          </p:nvSpPr>
          <p:spPr>
            <a:xfrm>
              <a:off x="5682483" y="5939194"/>
              <a:ext cx="216024" cy="216024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38100">
              <a:solidFill>
                <a:schemeClr val="bg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Ellipse 50"/>
            <p:cNvSpPr/>
            <p:nvPr/>
          </p:nvSpPr>
          <p:spPr>
            <a:xfrm>
              <a:off x="7506248" y="6265680"/>
              <a:ext cx="216024" cy="216024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38100">
              <a:solidFill>
                <a:schemeClr val="bg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2" descr="C:\Users\70H4892\Desktop\Flyer &amp; Datasheets\Bilder\Logos\threadgroup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48" t="50000" r="31562"/>
            <a:stretch/>
          </p:blipFill>
          <p:spPr bwMode="auto">
            <a:xfrm>
              <a:off x="6260112" y="5844382"/>
              <a:ext cx="442531" cy="421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Ellipse 53"/>
            <p:cNvSpPr/>
            <p:nvPr/>
          </p:nvSpPr>
          <p:spPr>
            <a:xfrm>
              <a:off x="8827655" y="5621167"/>
              <a:ext cx="216024" cy="216024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38100">
              <a:solidFill>
                <a:schemeClr val="bg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Ellipse 54"/>
            <p:cNvSpPr/>
            <p:nvPr/>
          </p:nvSpPr>
          <p:spPr>
            <a:xfrm>
              <a:off x="6285666" y="6464873"/>
              <a:ext cx="216024" cy="216024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38100">
              <a:solidFill>
                <a:schemeClr val="bg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Ellipse 55"/>
            <p:cNvSpPr/>
            <p:nvPr/>
          </p:nvSpPr>
          <p:spPr>
            <a:xfrm>
              <a:off x="5336117" y="6481704"/>
              <a:ext cx="216024" cy="216024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 w="38100">
              <a:solidFill>
                <a:schemeClr val="bg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Untertitel 2">
            <a:extLst>
              <a:ext uri="{FF2B5EF4-FFF2-40B4-BE49-F238E27FC236}">
                <a16:creationId xmlns:a16="http://schemas.microsoft.com/office/drawing/2014/main" xmlns="" id="{D20C9ED5-355C-45A9-84CD-44CCF921D22F}"/>
              </a:ext>
            </a:extLst>
          </p:cNvPr>
          <p:cNvSpPr txBox="1">
            <a:spLocks/>
          </p:cNvSpPr>
          <p:nvPr/>
        </p:nvSpPr>
        <p:spPr>
          <a:xfrm>
            <a:off x="1019436" y="1122340"/>
            <a:ext cx="9757084" cy="650476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</a:lstStyle>
          <a:p>
            <a:pPr algn="l"/>
            <a:r>
              <a:rPr lang="de-DE" sz="2400" dirty="0" err="1"/>
              <a:t>Designed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IoT</a:t>
            </a:r>
            <a:r>
              <a:rPr lang="de-DE" sz="2400" dirty="0"/>
              <a:t> </a:t>
            </a:r>
            <a:r>
              <a:rPr lang="de-DE" sz="2400" dirty="0" err="1"/>
              <a:t>applications</a:t>
            </a:r>
            <a:r>
              <a:rPr lang="de-DE" sz="2400" dirty="0"/>
              <a:t> </a:t>
            </a:r>
            <a:r>
              <a:rPr lang="de-DE" sz="2400" dirty="0" err="1"/>
              <a:t>without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need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a </a:t>
            </a:r>
            <a:r>
              <a:rPr lang="de-DE" sz="2400" dirty="0" err="1"/>
              <a:t>gateway</a:t>
            </a:r>
            <a:endParaRPr lang="en-US" sz="2400" dirty="0"/>
          </a:p>
        </p:txBody>
      </p:sp>
      <p:sp>
        <p:nvSpPr>
          <p:cNvPr id="57" name="Rechteck 6">
            <a:extLst>
              <a:ext uri="{FF2B5EF4-FFF2-40B4-BE49-F238E27FC236}">
                <a16:creationId xmlns:a16="http://schemas.microsoft.com/office/drawing/2014/main" xmlns="" id="{BD84D52C-A86E-4989-A4B4-4B04EB5F71C9}"/>
              </a:ext>
            </a:extLst>
          </p:cNvPr>
          <p:cNvSpPr>
            <a:spLocks/>
          </p:cNvSpPr>
          <p:nvPr/>
        </p:nvSpPr>
        <p:spPr>
          <a:xfrm>
            <a:off x="1657969" y="1677929"/>
            <a:ext cx="7619438" cy="37424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rIns="0" rtlCol="0" anchor="t">
            <a:no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latin typeface="DIN OT" pitchFamily="50" charset="0"/>
              </a:rPr>
              <a:t>IEEE® 802.15.4 and Bluetooth Low Energy 4.2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DIN OT" panose="02000503030000020004" pitchFamily="50" charset="0"/>
              </a:rPr>
              <a:t>Single </a:t>
            </a:r>
            <a:r>
              <a:rPr lang="de-DE" dirty="0" err="1">
                <a:latin typeface="DIN OT" panose="02000503030000020004" pitchFamily="50" charset="0"/>
              </a:rPr>
              <a:t>or</a:t>
            </a:r>
            <a:r>
              <a:rPr lang="de-DE" dirty="0">
                <a:latin typeface="DIN OT" panose="02000503030000020004" pitchFamily="50" charset="0"/>
              </a:rPr>
              <a:t> </a:t>
            </a:r>
            <a:r>
              <a:rPr lang="de-DE" dirty="0" err="1">
                <a:latin typeface="DIN OT" panose="02000503030000020004" pitchFamily="50" charset="0"/>
              </a:rPr>
              <a:t>concurrent</a:t>
            </a:r>
            <a:r>
              <a:rPr lang="de-DE" dirty="0">
                <a:latin typeface="DIN OT" panose="02000503030000020004" pitchFamily="50" charset="0"/>
              </a:rPr>
              <a:t> </a:t>
            </a:r>
            <a:r>
              <a:rPr lang="de-DE" dirty="0" err="1">
                <a:latin typeface="DIN OT" panose="02000503030000020004" pitchFamily="50" charset="0"/>
              </a:rPr>
              <a:t>operation</a:t>
            </a:r>
            <a:r>
              <a:rPr lang="de-DE" dirty="0">
                <a:latin typeface="DIN OT" panose="02000503030000020004" pitchFamily="50" charset="0"/>
              </a:rPr>
              <a:t> </a:t>
            </a:r>
            <a:r>
              <a:rPr lang="de-DE" dirty="0" err="1">
                <a:latin typeface="DIN OT" panose="02000503030000020004" pitchFamily="50" charset="0"/>
              </a:rPr>
              <a:t>of</a:t>
            </a:r>
            <a:r>
              <a:rPr lang="de-DE" dirty="0">
                <a:latin typeface="DIN OT" panose="02000503030000020004" pitchFamily="50" charset="0"/>
              </a:rPr>
              <a:t> Thread/</a:t>
            </a:r>
            <a:r>
              <a:rPr lang="de-DE" dirty="0" err="1">
                <a:latin typeface="DIN OT" panose="02000503030000020004" pitchFamily="50" charset="0"/>
              </a:rPr>
              <a:t>ZigBee</a:t>
            </a:r>
            <a:r>
              <a:rPr lang="de-DE" dirty="0">
                <a:latin typeface="DIN OT" panose="02000503030000020004" pitchFamily="50" charset="0"/>
              </a:rPr>
              <a:t> and BLE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DIN OT" panose="02000503030000020004" pitchFamily="50" charset="0"/>
              </a:rPr>
              <a:t>Host-mode </a:t>
            </a:r>
            <a:r>
              <a:rPr lang="de-DE" dirty="0" err="1">
                <a:latin typeface="DIN OT" panose="02000503030000020004" pitchFamily="50" charset="0"/>
              </a:rPr>
              <a:t>or</a:t>
            </a:r>
            <a:r>
              <a:rPr lang="de-DE" dirty="0">
                <a:latin typeface="DIN OT" panose="02000503030000020004" pitchFamily="50" charset="0"/>
              </a:rPr>
              <a:t> </a:t>
            </a:r>
            <a:r>
              <a:rPr lang="de-DE" dirty="0" err="1">
                <a:latin typeface="DIN OT" panose="02000503030000020004" pitchFamily="50" charset="0"/>
              </a:rPr>
              <a:t>Standalone</a:t>
            </a:r>
            <a:r>
              <a:rPr lang="de-DE" dirty="0">
                <a:latin typeface="DIN OT" panose="02000503030000020004" pitchFamily="50" charset="0"/>
              </a:rPr>
              <a:t>-mode </a:t>
            </a:r>
            <a:r>
              <a:rPr lang="de-DE" dirty="0" err="1">
                <a:latin typeface="DIN OT" panose="02000503030000020004" pitchFamily="50" charset="0"/>
              </a:rPr>
              <a:t>possible</a:t>
            </a:r>
            <a:endParaRPr lang="de-DE" dirty="0">
              <a:latin typeface="DIN OT" panose="02000503030000020004" pitchFamily="50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OT" panose="02000503030000020004" pitchFamily="50" charset="0"/>
              </a:rPr>
              <a:t>512 kB flash memory and 128 kB SRAM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OT" panose="02000503030000020004" pitchFamily="50" charset="0"/>
              </a:rPr>
              <a:t>Application layers like </a:t>
            </a:r>
            <a:r>
              <a:rPr lang="en-US" dirty="0" err="1">
                <a:latin typeface="DIN OT" panose="02000503030000020004" pitchFamily="50" charset="0"/>
              </a:rPr>
              <a:t>dotdot</a:t>
            </a:r>
            <a:r>
              <a:rPr lang="en-US" dirty="0">
                <a:latin typeface="DIN OT" panose="02000503030000020004" pitchFamily="50" charset="0"/>
              </a:rPr>
              <a:t>, </a:t>
            </a:r>
            <a:r>
              <a:rPr lang="en-US" dirty="0" err="1">
                <a:latin typeface="DIN OT" panose="02000503030000020004" pitchFamily="50" charset="0"/>
              </a:rPr>
              <a:t>IoTivity</a:t>
            </a:r>
            <a:r>
              <a:rPr lang="en-US" dirty="0">
                <a:latin typeface="DIN OT" panose="02000503030000020004" pitchFamily="50" charset="0"/>
              </a:rPr>
              <a:t>, </a:t>
            </a:r>
            <a:r>
              <a:rPr lang="en-US" dirty="0" err="1">
                <a:latin typeface="DIN OT" panose="02000503030000020004" pitchFamily="50" charset="0"/>
              </a:rPr>
              <a:t>OpenDOF</a:t>
            </a:r>
            <a:r>
              <a:rPr lang="en-US" dirty="0">
                <a:latin typeface="DIN OT" panose="02000503030000020004" pitchFamily="50" charset="0"/>
              </a:rPr>
              <a:t> can be used</a:t>
            </a:r>
            <a:endParaRPr lang="de-DE" dirty="0">
              <a:latin typeface="DIN OT" panose="02000503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863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2408487" y="2736503"/>
            <a:ext cx="7416824" cy="5795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dirty="0">
                <a:solidFill>
                  <a:schemeClr val="bg2"/>
                </a:solidFill>
                <a:latin typeface="DIN OT Medium" pitchFamily="50" charset="0"/>
              </a:rPr>
              <a:t>Development Environment &amp; Tools</a:t>
            </a:r>
            <a:endParaRPr lang="en-US" sz="2800" dirty="0">
              <a:solidFill>
                <a:schemeClr val="bg2"/>
              </a:solidFill>
              <a:latin typeface="DIN OT Medium" pitchFamily="50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312234" y="1664804"/>
            <a:ext cx="68407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7200" dirty="0">
                <a:solidFill>
                  <a:schemeClr val="bg2"/>
                </a:solidFill>
                <a:latin typeface="DIN OT Medium" pitchFamily="50" charset="0"/>
              </a:rPr>
              <a:t>4</a:t>
            </a:r>
            <a:endParaRPr lang="en-US" sz="7200" dirty="0">
              <a:solidFill>
                <a:schemeClr val="bg2"/>
              </a:solidFill>
              <a:latin typeface="DIN OT Medium" pitchFamily="50" charset="0"/>
            </a:endParaRPr>
          </a:p>
        </p:txBody>
      </p:sp>
      <p:pic>
        <p:nvPicPr>
          <p:cNvPr id="9" name="Picture 5" descr="C:\Users\70H4892\Desktop\Presentation Material\Logos\Panasonic_b_nega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4040" y="6594328"/>
            <a:ext cx="893981" cy="1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ingekerbter Richtungspfeil 9"/>
          <p:cNvSpPr/>
          <p:nvPr/>
        </p:nvSpPr>
        <p:spPr>
          <a:xfrm>
            <a:off x="731404" y="1736812"/>
            <a:ext cx="1044116" cy="2664296"/>
          </a:xfrm>
          <a:prstGeom prst="chevron">
            <a:avLst>
              <a:gd name="adj" fmla="val 67068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36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AFCC38-31E0-4864-932D-DA156930D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68660"/>
            <a:ext cx="12192000" cy="539390"/>
          </a:xfrm>
        </p:spPr>
        <p:txBody>
          <a:bodyPr>
            <a:normAutofit/>
          </a:bodyPr>
          <a:lstStyle/>
          <a:p>
            <a:r>
              <a:rPr lang="en-US" sz="3200" dirty="0"/>
              <a:t>	How to get started?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06A5525-147D-403A-9778-C8D254270E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436" y="1880828"/>
            <a:ext cx="4788698" cy="4572362"/>
          </a:xfrm>
        </p:spPr>
        <p:txBody>
          <a:bodyPr/>
          <a:lstStyle/>
          <a:p>
            <a:r>
              <a:rPr lang="en-US" dirty="0"/>
              <a:t>Evaluation kits and samples available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DEA84BE-600A-490E-8D58-BE63FAD3C4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3870" y="1880828"/>
            <a:ext cx="4788698" cy="457236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Well documented SDK’s and AT command specification  sheets.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xmlns="" id="{01083914-DD04-47FB-A22F-6A8553FBF6C0}"/>
              </a:ext>
            </a:extLst>
          </p:cNvPr>
          <p:cNvSpPr txBox="1">
            <a:spLocks/>
          </p:cNvSpPr>
          <p:nvPr/>
        </p:nvSpPr>
        <p:spPr>
          <a:xfrm>
            <a:off x="1019436" y="1122340"/>
            <a:ext cx="4788698" cy="650476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</a:lstStyle>
          <a:p>
            <a:pPr algn="l"/>
            <a:r>
              <a:rPr lang="en-US" sz="2400" dirty="0"/>
              <a:t>Hardware	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xmlns="" id="{B2A94AB5-ABDE-4C0A-9310-B710AB8BD9B1}"/>
              </a:ext>
            </a:extLst>
          </p:cNvPr>
          <p:cNvSpPr txBox="1">
            <a:spLocks/>
          </p:cNvSpPr>
          <p:nvPr/>
        </p:nvSpPr>
        <p:spPr>
          <a:xfrm>
            <a:off x="6383870" y="1119128"/>
            <a:ext cx="4788698" cy="650476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</a:lstStyle>
          <a:p>
            <a:pPr algn="l"/>
            <a:r>
              <a:rPr lang="en-US" sz="2400" dirty="0"/>
              <a:t>Software</a:t>
            </a:r>
          </a:p>
        </p:txBody>
      </p:sp>
      <p:pic>
        <p:nvPicPr>
          <p:cNvPr id="8" name="Grafik 5">
            <a:extLst>
              <a:ext uri="{FF2B5EF4-FFF2-40B4-BE49-F238E27FC236}">
                <a16:creationId xmlns:a16="http://schemas.microsoft.com/office/drawing/2014/main" xmlns="" id="{0E86CE81-5278-47BA-AFCC-7CCFA155A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34" y="2788055"/>
            <a:ext cx="2650506" cy="303040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7B3600F-2C13-4A7F-971E-DE7BE33756A0}"/>
              </a:ext>
            </a:extLst>
          </p:cNvPr>
          <p:cNvGrpSpPr/>
          <p:nvPr/>
        </p:nvGrpSpPr>
        <p:grpSpPr>
          <a:xfrm>
            <a:off x="4207436" y="5187113"/>
            <a:ext cx="627000" cy="468959"/>
            <a:chOff x="1070051" y="4690043"/>
            <a:chExt cx="1277560" cy="901007"/>
          </a:xfrm>
        </p:grpSpPr>
        <p:pic>
          <p:nvPicPr>
            <p:cNvPr id="9" name="Picture 3" descr="C:\Users\Hopp\Desktop\2017_03_23_Panasonic_PAN9026_Module_FINAL.png">
              <a:extLst>
                <a:ext uri="{FF2B5EF4-FFF2-40B4-BE49-F238E27FC236}">
                  <a16:creationId xmlns:a16="http://schemas.microsoft.com/office/drawing/2014/main" xmlns="" id="{CDCAC6CA-CBBF-47FA-AF40-F6EE7C1C50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9866967" flipH="1">
              <a:off x="1070051" y="4690043"/>
              <a:ext cx="721518" cy="4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Users\Hopp\Desktop\2017_03_23_Panasonic_PAN9026_Module_FINAL.png">
              <a:extLst>
                <a:ext uri="{FF2B5EF4-FFF2-40B4-BE49-F238E27FC236}">
                  <a16:creationId xmlns:a16="http://schemas.microsoft.com/office/drawing/2014/main" xmlns="" id="{3FFC9453-6228-4738-9496-BD4CF73C83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2509060" flipH="1" flipV="1">
              <a:off x="1592533" y="5085207"/>
              <a:ext cx="752694" cy="505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C:\Users\Hopp\Desktop\2017_03_23_Panasonic_PAN9026_Module_FINAL.png">
              <a:extLst>
                <a:ext uri="{FF2B5EF4-FFF2-40B4-BE49-F238E27FC236}">
                  <a16:creationId xmlns:a16="http://schemas.microsoft.com/office/drawing/2014/main" xmlns="" id="{B56C9E57-1BC6-4D44-860F-5BEEA1DB9C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20573399">
              <a:off x="1490914" y="4767983"/>
              <a:ext cx="856697" cy="575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481A1DE-FAA9-493A-9CCC-68CFFB248A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9" t="1730" r="2637"/>
          <a:stretch/>
        </p:blipFill>
        <p:spPr>
          <a:xfrm rot="330622">
            <a:off x="8649725" y="3015216"/>
            <a:ext cx="2271571" cy="3348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 prst="hardEdge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0F4FD1D-1B01-4CA3-8633-E785B081A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578" y="2972084"/>
            <a:ext cx="2243268" cy="3165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 prst="coolSlant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77921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7354" y="392694"/>
            <a:ext cx="12199354" cy="475679"/>
          </a:xfrm>
        </p:spPr>
        <p:txBody>
          <a:bodyPr>
            <a:noAutofit/>
          </a:bodyPr>
          <a:lstStyle/>
          <a:p>
            <a:r>
              <a:rPr lang="de-DE" sz="3200" dirty="0"/>
              <a:t>	Software</a:t>
            </a:r>
            <a:endParaRPr lang="en-US" sz="3200" dirty="0"/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xmlns="" id="{298F6E36-78F5-4BA5-A12E-16310F759E7E}"/>
              </a:ext>
            </a:extLst>
          </p:cNvPr>
          <p:cNvSpPr txBox="1">
            <a:spLocks/>
          </p:cNvSpPr>
          <p:nvPr/>
        </p:nvSpPr>
        <p:spPr>
          <a:xfrm>
            <a:off x="1019436" y="1122340"/>
            <a:ext cx="9757084" cy="650476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</a:lstStyle>
          <a:p>
            <a:pPr algn="l"/>
            <a:r>
              <a:rPr lang="de-DE" sz="2400" dirty="0" err="1"/>
              <a:t>Ease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use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SDK</a:t>
            </a:r>
            <a:r>
              <a:rPr lang="en-US" sz="2400" dirty="0"/>
              <a:t>’s &amp; Documentation</a:t>
            </a:r>
            <a:endParaRPr lang="en-US" sz="2400" dirty="0">
              <a:solidFill>
                <a:schemeClr val="bg2"/>
              </a:solidFill>
              <a:latin typeface="DIN OT Medium" pitchFamily="50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31FD3B4-1260-40FA-B43C-612BAF995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9" t="1730" r="2637"/>
          <a:stretch/>
        </p:blipFill>
        <p:spPr>
          <a:xfrm rot="330622">
            <a:off x="8346552" y="2284462"/>
            <a:ext cx="2322068" cy="34228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 prst="hardEdge"/>
            <a:contourClr>
              <a:srgbClr val="C0C0C0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DC9FD55-8642-41BA-9BD1-D2D249FD6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108" y="2218145"/>
            <a:ext cx="2293136" cy="3236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 prst="coolSlant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85BB37-8EBC-4024-BCE2-1166F5216392}"/>
              </a:ext>
            </a:extLst>
          </p:cNvPr>
          <p:cNvSpPr txBox="1"/>
          <p:nvPr/>
        </p:nvSpPr>
        <p:spPr>
          <a:xfrm>
            <a:off x="7851745" y="5742455"/>
            <a:ext cx="2924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AT Command documentation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5C0B72-4E69-4DEB-9400-74368D90F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93" y="2726887"/>
            <a:ext cx="1705638" cy="1109358"/>
          </a:xfrm>
          <a:prstGeom prst="rect">
            <a:avLst/>
          </a:prstGeom>
        </p:spPr>
      </p:pic>
      <p:pic>
        <p:nvPicPr>
          <p:cNvPr id="16386" name="Picture 2" descr="Image result">
            <a:extLst>
              <a:ext uri="{FF2B5EF4-FFF2-40B4-BE49-F238E27FC236}">
                <a16:creationId xmlns:a16="http://schemas.microsoft.com/office/drawing/2014/main" xmlns="" id="{4854D25E-6639-4E8E-8EA9-DA333E414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063" y="2920446"/>
            <a:ext cx="2124236" cy="72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EFABDC-3FC8-43E5-B056-2330501E86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7029" y="4154267"/>
            <a:ext cx="2270451" cy="1316092"/>
          </a:xfrm>
          <a:prstGeom prst="rect">
            <a:avLst/>
          </a:prstGeom>
        </p:spPr>
      </p:pic>
      <p:sp>
        <p:nvSpPr>
          <p:cNvPr id="8" name="Cross 7">
            <a:extLst>
              <a:ext uri="{FF2B5EF4-FFF2-40B4-BE49-F238E27FC236}">
                <a16:creationId xmlns:a16="http://schemas.microsoft.com/office/drawing/2014/main" xmlns="" id="{38FD92E0-A348-4CD6-9A28-250428CCD4FA}"/>
              </a:ext>
            </a:extLst>
          </p:cNvPr>
          <p:cNvSpPr/>
          <p:nvPr/>
        </p:nvSpPr>
        <p:spPr>
          <a:xfrm>
            <a:off x="5483932" y="3601035"/>
            <a:ext cx="787578" cy="764069"/>
          </a:xfrm>
          <a:prstGeom prst="plus">
            <a:avLst>
              <a:gd name="adj" fmla="val 32736"/>
            </a:avLst>
          </a:prstGeom>
          <a:solidFill>
            <a:srgbClr val="33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53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E3B3990-8145-41C7-BB92-64FEC86C0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447887" flipH="1">
            <a:off x="6611576" y="4262764"/>
            <a:ext cx="2514166" cy="2053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D88959-D750-4289-A5C0-7DF1BFB20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52113">
            <a:off x="3224577" y="4262765"/>
            <a:ext cx="2514166" cy="205337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7354" y="392694"/>
            <a:ext cx="12199354" cy="475679"/>
          </a:xfrm>
        </p:spPr>
        <p:txBody>
          <a:bodyPr>
            <a:noAutofit/>
          </a:bodyPr>
          <a:lstStyle/>
          <a:p>
            <a:r>
              <a:rPr lang="de-DE" sz="3200" dirty="0"/>
              <a:t>	PAN1760A Evaluation kit</a:t>
            </a:r>
            <a:endParaRPr lang="en-US" sz="3200" dirty="0"/>
          </a:p>
        </p:txBody>
      </p:sp>
      <p:sp>
        <p:nvSpPr>
          <p:cNvPr id="7" name="Rechteck 6"/>
          <p:cNvSpPr>
            <a:spLocks/>
          </p:cNvSpPr>
          <p:nvPr/>
        </p:nvSpPr>
        <p:spPr>
          <a:xfrm>
            <a:off x="1592430" y="1796840"/>
            <a:ext cx="7619438" cy="37424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rIns="0" rtlCol="0" anchor="t">
            <a:no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DIN OT" pitchFamily="50" charset="0"/>
              </a:rPr>
              <a:t>Simple to use pair of USB sticks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DIN OT" pitchFamily="50" charset="0"/>
              </a:rPr>
              <a:t>User guides &amp; </a:t>
            </a:r>
            <a:r>
              <a:rPr lang="fr-FR" dirty="0" err="1">
                <a:latin typeface="DIN OT" pitchFamily="50" charset="0"/>
              </a:rPr>
              <a:t>sample</a:t>
            </a:r>
            <a:r>
              <a:rPr lang="fr-FR" dirty="0">
                <a:latin typeface="DIN OT" pitchFamily="50" charset="0"/>
              </a:rPr>
              <a:t> </a:t>
            </a:r>
            <a:r>
              <a:rPr lang="fr-FR" dirty="0" err="1">
                <a:latin typeface="DIN OT" pitchFamily="50" charset="0"/>
              </a:rPr>
              <a:t>implementations</a:t>
            </a:r>
            <a:r>
              <a:rPr lang="fr-FR" dirty="0">
                <a:latin typeface="DIN OT" pitchFamily="50" charset="0"/>
              </a:rPr>
              <a:t> of </a:t>
            </a:r>
            <a:r>
              <a:rPr lang="fr-FR" dirty="0" err="1">
                <a:latin typeface="DIN OT" pitchFamily="50" charset="0"/>
              </a:rPr>
              <a:t>various</a:t>
            </a:r>
            <a:r>
              <a:rPr lang="fr-FR" dirty="0">
                <a:latin typeface="DIN OT" pitchFamily="50" charset="0"/>
              </a:rPr>
              <a:t> BLE profiles.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DIN OT" pitchFamily="50" charset="0"/>
              </a:rPr>
              <a:t>Ideal for quick </a:t>
            </a:r>
            <a:r>
              <a:rPr lang="fr-FR" dirty="0" err="1">
                <a:latin typeface="DIN OT" pitchFamily="50" charset="0"/>
              </a:rPr>
              <a:t>debug</a:t>
            </a:r>
            <a:r>
              <a:rPr lang="fr-FR" dirty="0">
                <a:latin typeface="DIN OT" pitchFamily="50" charset="0"/>
              </a:rPr>
              <a:t> &amp; </a:t>
            </a:r>
            <a:r>
              <a:rPr lang="fr-FR" dirty="0" err="1">
                <a:latin typeface="DIN OT" pitchFamily="50" charset="0"/>
              </a:rPr>
              <a:t>testing</a:t>
            </a:r>
            <a:r>
              <a:rPr lang="fr-FR" dirty="0">
                <a:latin typeface="DIN OT" pitchFamily="50" charset="0"/>
              </a:rPr>
              <a:t> of host mode &amp; standalone </a:t>
            </a:r>
            <a:r>
              <a:rPr lang="fr-FR" dirty="0" err="1">
                <a:latin typeface="DIN OT" pitchFamily="50" charset="0"/>
              </a:rPr>
              <a:t>projects</a:t>
            </a:r>
            <a:r>
              <a:rPr lang="fr-FR" dirty="0">
                <a:latin typeface="DIN OT" pitchFamily="50" charset="0"/>
              </a:rPr>
              <a:t>.</a:t>
            </a:r>
            <a:endParaRPr lang="en-US" dirty="0">
              <a:latin typeface="DIN OT" pitchFamily="50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 err="1">
                <a:latin typeface="DIN OT" pitchFamily="50" charset="0"/>
              </a:rPr>
              <a:t>Ordering</a:t>
            </a:r>
            <a:r>
              <a:rPr lang="fr-FR" dirty="0">
                <a:latin typeface="DIN OT" pitchFamily="50" charset="0"/>
              </a:rPr>
              <a:t> </a:t>
            </a:r>
            <a:r>
              <a:rPr lang="fr-FR" dirty="0" err="1">
                <a:latin typeface="DIN OT" pitchFamily="50" charset="0"/>
              </a:rPr>
              <a:t>details</a:t>
            </a:r>
            <a:r>
              <a:rPr lang="fr-FR" dirty="0">
                <a:latin typeface="DIN OT" pitchFamily="50" charset="0"/>
              </a:rPr>
              <a:t>: ENW89847AWKF</a:t>
            </a:r>
            <a:endParaRPr lang="en-US" dirty="0">
              <a:latin typeface="DIN OT" pitchFamily="50" charset="0"/>
            </a:endParaRP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xmlns="" id="{298F6E36-78F5-4BA5-A12E-16310F759E7E}"/>
              </a:ext>
            </a:extLst>
          </p:cNvPr>
          <p:cNvSpPr txBox="1">
            <a:spLocks/>
          </p:cNvSpPr>
          <p:nvPr/>
        </p:nvSpPr>
        <p:spPr>
          <a:xfrm>
            <a:off x="1019436" y="1122340"/>
            <a:ext cx="9757084" cy="650476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</a:lstStyle>
          <a:p>
            <a:pPr algn="l"/>
            <a:r>
              <a:rPr lang="en-US" sz="2400" dirty="0">
                <a:solidFill>
                  <a:schemeClr val="bg2"/>
                </a:solidFill>
                <a:latin typeface="DIN OT Medium" pitchFamily="50" charset="0"/>
              </a:rPr>
              <a:t>Rapid prototyping of Bluetooth standalone projects</a:t>
            </a:r>
          </a:p>
        </p:txBody>
      </p:sp>
      <p:sp>
        <p:nvSpPr>
          <p:cNvPr id="3" name="AutoShape 2" descr="https://www.pideu.de/confluence/download/attachments/253661596/WM%20PAN1760A%20ENW89847AXKF%20EVAL-USB%20w%20background%20view%202.JPG?api=v2">
            <a:extLst>
              <a:ext uri="{FF2B5EF4-FFF2-40B4-BE49-F238E27FC236}">
                <a16:creationId xmlns:a16="http://schemas.microsoft.com/office/drawing/2014/main" xmlns="" id="{F638E9AA-4235-4BFD-A47A-D1F16039E2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18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394030"/>
            <a:ext cx="12192000" cy="437855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de-DE" sz="3200" dirty="0"/>
              <a:t>	PAN1326 B/C Evaluation kit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7176120" y="2588922"/>
            <a:ext cx="4608512" cy="430321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1600" dirty="0" err="1">
                <a:solidFill>
                  <a:schemeClr val="tx1"/>
                </a:solidFill>
              </a:rPr>
              <a:t>Cooperation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with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OpenSynergy</a:t>
            </a:r>
            <a:r>
              <a:rPr lang="de-DE" sz="1600" dirty="0">
                <a:solidFill>
                  <a:schemeClr val="tx1"/>
                </a:solidFill>
              </a:rPr>
              <a:t> - Blue SDK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Panasonic company </a:t>
            </a:r>
            <a:r>
              <a:rPr lang="de-DE" sz="1600" dirty="0" err="1">
                <a:solidFill>
                  <a:schemeClr val="tx1"/>
                </a:solidFill>
              </a:rPr>
              <a:t>since</a:t>
            </a:r>
            <a:r>
              <a:rPr lang="de-DE" sz="1600" dirty="0">
                <a:solidFill>
                  <a:schemeClr val="tx1"/>
                </a:solidFill>
              </a:rPr>
              <a:t> 2016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Market-leading Bluetooth stack for automotive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Deployed over 1 Billion units </a:t>
            </a:r>
            <a:endParaRPr lang="de-DE" sz="16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Use </a:t>
            </a:r>
            <a:r>
              <a:rPr lang="de-DE" sz="1600" dirty="0" err="1">
                <a:solidFill>
                  <a:schemeClr val="tx1"/>
                </a:solidFill>
              </a:rPr>
              <a:t>any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microcontroller</a:t>
            </a:r>
            <a:endParaRPr lang="de-DE" sz="16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High </a:t>
            </a:r>
            <a:r>
              <a:rPr lang="de-DE" sz="1600" dirty="0" err="1">
                <a:solidFill>
                  <a:schemeClr val="tx1"/>
                </a:solidFill>
              </a:rPr>
              <a:t>stability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and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robustness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of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the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code</a:t>
            </a:r>
            <a:endParaRPr lang="de-DE" sz="16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tx1"/>
                </a:solidFill>
              </a:rPr>
              <a:t>Interoperability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of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stack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and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profiles</a:t>
            </a:r>
            <a:endParaRPr lang="de-DE" sz="16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Support </a:t>
            </a:r>
            <a:r>
              <a:rPr lang="de-DE" sz="1600" dirty="0" err="1">
                <a:solidFill>
                  <a:schemeClr val="tx1"/>
                </a:solidFill>
              </a:rPr>
              <a:t>of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practically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every</a:t>
            </a:r>
            <a:r>
              <a:rPr lang="de-DE" sz="1600" dirty="0">
                <a:solidFill>
                  <a:schemeClr val="tx1"/>
                </a:solidFill>
              </a:rPr>
              <a:t> Bluetooth Use-Case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tx1"/>
                </a:solidFill>
              </a:rPr>
              <a:t>Business </a:t>
            </a:r>
            <a:r>
              <a:rPr lang="de-DE" sz="1600" dirty="0" err="1">
                <a:solidFill>
                  <a:schemeClr val="tx1"/>
                </a:solidFill>
              </a:rPr>
              <a:t>model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direct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or</a:t>
            </a:r>
            <a:r>
              <a:rPr lang="de-DE" sz="1600" dirty="0">
                <a:solidFill>
                  <a:schemeClr val="tx1"/>
                </a:solidFill>
              </a:rPr>
              <a:t> via Panasonic</a:t>
            </a:r>
          </a:p>
          <a:p>
            <a:pPr>
              <a:lnSpc>
                <a:spcPct val="150000"/>
              </a:lnSpc>
            </a:pPr>
            <a:endParaRPr lang="de-DE" sz="16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193" y="1988840"/>
            <a:ext cx="3636404" cy="59623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5632"/>
          <a:stretch/>
        </p:blipFill>
        <p:spPr bwMode="auto">
          <a:xfrm>
            <a:off x="3119826" y="4706115"/>
            <a:ext cx="3323372" cy="2137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Hopp\Desktop\PAN1326C ETU NO MIC KCC (PHOTO PIDEU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398" y="5109948"/>
            <a:ext cx="1800200" cy="14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Untertitel 2">
            <a:extLst>
              <a:ext uri="{FF2B5EF4-FFF2-40B4-BE49-F238E27FC236}">
                <a16:creationId xmlns:a16="http://schemas.microsoft.com/office/drawing/2014/main" xmlns="" id="{C3CACC0A-C8E7-48BF-91B1-FF679A74F2D0}"/>
              </a:ext>
            </a:extLst>
          </p:cNvPr>
          <p:cNvSpPr txBox="1">
            <a:spLocks/>
          </p:cNvSpPr>
          <p:nvPr/>
        </p:nvSpPr>
        <p:spPr>
          <a:xfrm>
            <a:off x="1019436" y="1122340"/>
            <a:ext cx="9757084" cy="650476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</a:lstStyle>
          <a:p>
            <a:pPr algn="l"/>
            <a:r>
              <a:rPr lang="de-DE" sz="2400" dirty="0"/>
              <a:t>Evaluation kit and Open Synergy</a:t>
            </a:r>
            <a:r>
              <a:rPr lang="en-US" sz="2400" dirty="0"/>
              <a:t>’s Blue SDK</a:t>
            </a:r>
          </a:p>
        </p:txBody>
      </p:sp>
      <p:sp>
        <p:nvSpPr>
          <p:cNvPr id="18" name="Rechteck 6">
            <a:extLst>
              <a:ext uri="{FF2B5EF4-FFF2-40B4-BE49-F238E27FC236}">
                <a16:creationId xmlns:a16="http://schemas.microsoft.com/office/drawing/2014/main" xmlns="" id="{BA3B3B42-3B2E-46F5-8EE8-E5CD656C59BF}"/>
              </a:ext>
            </a:extLst>
          </p:cNvPr>
          <p:cNvSpPr>
            <a:spLocks/>
          </p:cNvSpPr>
          <p:nvPr/>
        </p:nvSpPr>
        <p:spPr>
          <a:xfrm>
            <a:off x="996842" y="1880828"/>
            <a:ext cx="7619438" cy="37424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rIns="0" rtlCol="0" anchor="t">
            <a:no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err="1">
                <a:latin typeface="DIN OT" pitchFamily="50" charset="0"/>
              </a:rPr>
              <a:t>Ordering</a:t>
            </a:r>
            <a:r>
              <a:rPr lang="de-DE" dirty="0">
                <a:latin typeface="DIN OT" pitchFamily="50" charset="0"/>
              </a:rPr>
              <a:t> </a:t>
            </a:r>
            <a:r>
              <a:rPr lang="de-DE" dirty="0" err="1">
                <a:latin typeface="DIN OT" pitchFamily="50" charset="0"/>
              </a:rPr>
              <a:t>details</a:t>
            </a:r>
            <a:r>
              <a:rPr lang="de-DE" dirty="0">
                <a:latin typeface="DIN OT" pitchFamily="50" charset="0"/>
              </a:rPr>
              <a:t>: ENW89819AYKF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DIN OT" pitchFamily="50" charset="0"/>
              </a:rPr>
              <a:t>MSP430 Launch Pad + Adapterboard + PAN1326C ETU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DIN OT" pitchFamily="50" charset="0"/>
              </a:rPr>
              <a:t>Adapterboard </a:t>
            </a:r>
            <a:r>
              <a:rPr lang="de-DE" dirty="0" err="1">
                <a:latin typeface="DIN OT" pitchFamily="50" charset="0"/>
              </a:rPr>
              <a:t>comes</a:t>
            </a:r>
            <a:r>
              <a:rPr lang="de-DE" dirty="0">
                <a:latin typeface="DIN OT" pitchFamily="50" charset="0"/>
              </a:rPr>
              <a:t> </a:t>
            </a:r>
            <a:r>
              <a:rPr lang="de-DE" dirty="0" err="1">
                <a:latin typeface="DIN OT" pitchFamily="50" charset="0"/>
              </a:rPr>
              <a:t>with</a:t>
            </a:r>
            <a:r>
              <a:rPr lang="de-DE" dirty="0">
                <a:latin typeface="DIN OT" pitchFamily="50" charset="0"/>
              </a:rPr>
              <a:t> </a:t>
            </a:r>
            <a:r>
              <a:rPr lang="de-DE" dirty="0" err="1">
                <a:latin typeface="DIN OT" pitchFamily="50" charset="0"/>
              </a:rPr>
              <a:t>crystal</a:t>
            </a:r>
            <a:r>
              <a:rPr lang="de-DE" dirty="0">
                <a:latin typeface="DIN OT" pitchFamily="50" charset="0"/>
              </a:rPr>
              <a:t> </a:t>
            </a:r>
            <a:r>
              <a:rPr lang="de-DE" dirty="0" err="1">
                <a:latin typeface="DIN OT" pitchFamily="50" charset="0"/>
              </a:rPr>
              <a:t>soldered</a:t>
            </a:r>
            <a:r>
              <a:rPr lang="de-DE" dirty="0">
                <a:latin typeface="DIN OT" pitchFamily="50" charset="0"/>
              </a:rPr>
              <a:t>. 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dirty="0">
              <a:latin typeface="DIN O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0520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7354" y="392694"/>
            <a:ext cx="12199354" cy="475679"/>
          </a:xfrm>
        </p:spPr>
        <p:txBody>
          <a:bodyPr>
            <a:noAutofit/>
          </a:bodyPr>
          <a:lstStyle/>
          <a:p>
            <a:r>
              <a:rPr lang="de-DE" sz="3200" dirty="0"/>
              <a:t>	PAN 9420 Evaluation Kits</a:t>
            </a:r>
            <a:endParaRPr lang="en-US" sz="3200" dirty="0"/>
          </a:p>
        </p:txBody>
      </p:sp>
      <p:sp>
        <p:nvSpPr>
          <p:cNvPr id="7" name="Rechteck 6"/>
          <p:cNvSpPr>
            <a:spLocks/>
          </p:cNvSpPr>
          <p:nvPr/>
        </p:nvSpPr>
        <p:spPr>
          <a:xfrm>
            <a:off x="1592430" y="1796840"/>
            <a:ext cx="8752042" cy="37424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rIns="0" rtlCol="0" anchor="t">
            <a:no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 err="1">
                <a:latin typeface="DIN OT" pitchFamily="50" charset="0"/>
              </a:rPr>
              <a:t>Experimenter’s</a:t>
            </a:r>
            <a:r>
              <a:rPr lang="fr-FR" dirty="0">
                <a:latin typeface="DIN OT" pitchFamily="50" charset="0"/>
              </a:rPr>
              <a:t> kit </a:t>
            </a:r>
            <a:r>
              <a:rPr lang="fr-FR" dirty="0" err="1">
                <a:latin typeface="DIN OT" pitchFamily="50" charset="0"/>
              </a:rPr>
              <a:t>with</a:t>
            </a:r>
            <a:r>
              <a:rPr lang="fr-FR" dirty="0">
                <a:latin typeface="DIN OT" pitchFamily="50" charset="0"/>
              </a:rPr>
              <a:t> main and </a:t>
            </a:r>
            <a:r>
              <a:rPr lang="fr-FR" dirty="0" err="1">
                <a:latin typeface="DIN OT" pitchFamily="50" charset="0"/>
              </a:rPr>
              <a:t>daughter</a:t>
            </a:r>
            <a:r>
              <a:rPr lang="fr-FR" dirty="0">
                <a:latin typeface="DIN OT" pitchFamily="50" charset="0"/>
              </a:rPr>
              <a:t> </a:t>
            </a:r>
            <a:r>
              <a:rPr lang="fr-FR" dirty="0" err="1">
                <a:latin typeface="DIN OT" pitchFamily="50" charset="0"/>
              </a:rPr>
              <a:t>boards</a:t>
            </a:r>
            <a:r>
              <a:rPr lang="fr-FR" dirty="0">
                <a:latin typeface="DIN OT" pitchFamily="50" charset="0"/>
              </a:rPr>
              <a:t>. 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DIN OT" pitchFamily="50" charset="0"/>
              </a:rPr>
              <a:t>FCC version of the </a:t>
            </a:r>
            <a:r>
              <a:rPr lang="fr-FR" dirty="0" err="1">
                <a:latin typeface="DIN OT" pitchFamily="50" charset="0"/>
              </a:rPr>
              <a:t>daughterboard</a:t>
            </a:r>
            <a:r>
              <a:rPr lang="fr-FR" dirty="0">
                <a:latin typeface="DIN OT" pitchFamily="50" charset="0"/>
              </a:rPr>
              <a:t> </a:t>
            </a:r>
            <a:r>
              <a:rPr lang="fr-FR" dirty="0" err="1">
                <a:latin typeface="DIN OT" pitchFamily="50" charset="0"/>
              </a:rPr>
              <a:t>comes</a:t>
            </a:r>
            <a:r>
              <a:rPr lang="fr-FR" dirty="0">
                <a:latin typeface="DIN OT" pitchFamily="50" charset="0"/>
              </a:rPr>
              <a:t> </a:t>
            </a:r>
            <a:r>
              <a:rPr lang="fr-FR" dirty="0" err="1">
                <a:latin typeface="DIN OT" pitchFamily="50" charset="0"/>
              </a:rPr>
              <a:t>preflashed</a:t>
            </a:r>
            <a:r>
              <a:rPr lang="fr-FR" dirty="0">
                <a:latin typeface="DIN OT" pitchFamily="50" charset="0"/>
              </a:rPr>
              <a:t> </a:t>
            </a:r>
            <a:r>
              <a:rPr lang="fr-FR" dirty="0" err="1">
                <a:latin typeface="DIN OT" pitchFamily="50" charset="0"/>
              </a:rPr>
              <a:t>with</a:t>
            </a:r>
            <a:r>
              <a:rPr lang="fr-FR" dirty="0">
                <a:latin typeface="DIN OT" pitchFamily="50" charset="0"/>
              </a:rPr>
              <a:t> </a:t>
            </a:r>
            <a:r>
              <a:rPr lang="fr-FR" dirty="0" err="1">
                <a:latin typeface="DIN OT" pitchFamily="50" charset="0"/>
              </a:rPr>
              <a:t>firmware</a:t>
            </a:r>
            <a:r>
              <a:rPr lang="fr-FR" dirty="0">
                <a:latin typeface="DIN OT" pitchFamily="50" charset="0"/>
              </a:rPr>
              <a:t> for </a:t>
            </a:r>
            <a:r>
              <a:rPr lang="fr-FR" dirty="0" err="1">
                <a:latin typeface="DIN OT" pitchFamily="50" charset="0"/>
              </a:rPr>
              <a:t>ioT</a:t>
            </a:r>
            <a:r>
              <a:rPr lang="fr-FR" dirty="0">
                <a:latin typeface="DIN OT" pitchFamily="50" charset="0"/>
              </a:rPr>
              <a:t> applications.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DIN OT" pitchFamily="50" charset="0"/>
              </a:rPr>
              <a:t>Simple </a:t>
            </a:r>
            <a:r>
              <a:rPr lang="fr-FR" dirty="0" err="1">
                <a:latin typeface="DIN OT" pitchFamily="50" charset="0"/>
              </a:rPr>
              <a:t>graphical</a:t>
            </a:r>
            <a:r>
              <a:rPr lang="fr-FR" dirty="0">
                <a:latin typeface="DIN OT" pitchFamily="50" charset="0"/>
              </a:rPr>
              <a:t> interface to test ASCII </a:t>
            </a:r>
            <a:r>
              <a:rPr lang="fr-FR" dirty="0" err="1">
                <a:latin typeface="DIN OT" pitchFamily="50" charset="0"/>
              </a:rPr>
              <a:t>based</a:t>
            </a:r>
            <a:r>
              <a:rPr lang="fr-FR" dirty="0">
                <a:latin typeface="DIN OT" pitchFamily="50" charset="0"/>
              </a:rPr>
              <a:t> </a:t>
            </a:r>
            <a:r>
              <a:rPr lang="fr-FR" dirty="0" err="1">
                <a:latin typeface="DIN OT" pitchFamily="50" charset="0"/>
              </a:rPr>
              <a:t>commands</a:t>
            </a:r>
            <a:r>
              <a:rPr lang="fr-FR" dirty="0">
                <a:latin typeface="DIN OT" pitchFamily="50" charset="0"/>
              </a:rPr>
              <a:t>. 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DIN OT" pitchFamily="50" charset="0"/>
              </a:rPr>
              <a:t> </a:t>
            </a:r>
            <a:r>
              <a:rPr lang="fr-FR" dirty="0" err="1">
                <a:latin typeface="DIN OT" pitchFamily="50" charset="0"/>
              </a:rPr>
              <a:t>Ordering</a:t>
            </a:r>
            <a:r>
              <a:rPr lang="fr-FR" dirty="0">
                <a:latin typeface="DIN OT" pitchFamily="50" charset="0"/>
              </a:rPr>
              <a:t> </a:t>
            </a:r>
            <a:r>
              <a:rPr lang="fr-FR" dirty="0" err="1">
                <a:latin typeface="DIN OT" pitchFamily="50" charset="0"/>
              </a:rPr>
              <a:t>details</a:t>
            </a:r>
            <a:r>
              <a:rPr lang="fr-FR" dirty="0">
                <a:latin typeface="DIN OT" pitchFamily="50" charset="0"/>
              </a:rPr>
              <a:t>: ENW49C01AYKF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 err="1">
                <a:latin typeface="DIN OT" pitchFamily="50" charset="0"/>
              </a:rPr>
              <a:t>Also</a:t>
            </a:r>
            <a:r>
              <a:rPr lang="fr-FR" dirty="0">
                <a:latin typeface="DIN OT" pitchFamily="50" charset="0"/>
              </a:rPr>
              <a:t> </a:t>
            </a:r>
            <a:r>
              <a:rPr lang="fr-FR" dirty="0" err="1">
                <a:latin typeface="DIN OT" pitchFamily="50" charset="0"/>
              </a:rPr>
              <a:t>available</a:t>
            </a:r>
            <a:r>
              <a:rPr lang="fr-FR" dirty="0">
                <a:latin typeface="DIN OT" pitchFamily="50" charset="0"/>
              </a:rPr>
              <a:t> </a:t>
            </a:r>
            <a:r>
              <a:rPr lang="fr-FR" dirty="0" err="1">
                <a:latin typeface="DIN OT" pitchFamily="50" charset="0"/>
              </a:rPr>
              <a:t>soon</a:t>
            </a:r>
            <a:r>
              <a:rPr lang="fr-FR" dirty="0">
                <a:latin typeface="DIN OT" pitchFamily="50" charset="0"/>
              </a:rPr>
              <a:t>: </a:t>
            </a:r>
            <a:r>
              <a:rPr kumimoji="1" lang="en-US" spc="13" dirty="0">
                <a:solidFill>
                  <a:srgbClr val="189FC6"/>
                </a:solidFill>
                <a:latin typeface="Arial" charset="0"/>
                <a:ea typeface="ＭＳ Ｐゴシック" charset="0"/>
              </a:rPr>
              <a:t>Arduino DUE Shield </a:t>
            </a:r>
            <a:r>
              <a:rPr lang="fr-FR" dirty="0">
                <a:latin typeface="DIN OT" pitchFamily="50" charset="0"/>
              </a:rPr>
              <a:t> </a:t>
            </a:r>
            <a:r>
              <a:rPr lang="fr-FR" dirty="0" err="1">
                <a:latin typeface="DIN OT" pitchFamily="50" charset="0"/>
              </a:rPr>
              <a:t>ready</a:t>
            </a:r>
            <a:r>
              <a:rPr lang="fr-FR" dirty="0">
                <a:latin typeface="DIN OT" pitchFamily="50" charset="0"/>
              </a:rPr>
              <a:t> to </a:t>
            </a:r>
            <a:r>
              <a:rPr lang="fr-FR" dirty="0" err="1">
                <a:latin typeface="DIN OT" pitchFamily="50" charset="0"/>
              </a:rPr>
              <a:t>connect</a:t>
            </a:r>
            <a:r>
              <a:rPr lang="fr-FR" dirty="0">
                <a:latin typeface="DIN OT" pitchFamily="50" charset="0"/>
              </a:rPr>
              <a:t> to IBM Watson </a:t>
            </a:r>
            <a:r>
              <a:rPr lang="fr-FR" dirty="0" err="1">
                <a:latin typeface="DIN OT" pitchFamily="50" charset="0"/>
              </a:rPr>
              <a:t>Bluemix</a:t>
            </a:r>
            <a:r>
              <a:rPr lang="fr-FR" dirty="0">
                <a:latin typeface="DIN OT" pitchFamily="50" charset="0"/>
              </a:rPr>
              <a:t> cloud.</a:t>
            </a:r>
            <a:endParaRPr lang="en-US" dirty="0">
              <a:latin typeface="DIN OT" pitchFamily="50" charset="0"/>
            </a:endParaRP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xmlns="" id="{298F6E36-78F5-4BA5-A12E-16310F759E7E}"/>
              </a:ext>
            </a:extLst>
          </p:cNvPr>
          <p:cNvSpPr txBox="1">
            <a:spLocks/>
          </p:cNvSpPr>
          <p:nvPr/>
        </p:nvSpPr>
        <p:spPr>
          <a:xfrm>
            <a:off x="1019436" y="1122340"/>
            <a:ext cx="9757084" cy="650476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</a:lstStyle>
          <a:p>
            <a:pPr algn="l"/>
            <a:r>
              <a:rPr lang="en-US" sz="2400" dirty="0">
                <a:solidFill>
                  <a:schemeClr val="bg2"/>
                </a:solidFill>
                <a:latin typeface="DIN OT Medium" pitchFamily="50" charset="0"/>
              </a:rPr>
              <a:t>Rapid prototyping for quickest time to market</a:t>
            </a:r>
          </a:p>
        </p:txBody>
      </p:sp>
      <p:sp>
        <p:nvSpPr>
          <p:cNvPr id="3" name="AutoShape 2" descr="https://www.pideu.de/confluence/download/attachments/253661596/WM%20PAN1760A%20ENW89847AXKF%20EVAL-USB%20w%20background%20view%202.JPG?api=v2">
            <a:extLst>
              <a:ext uri="{FF2B5EF4-FFF2-40B4-BE49-F238E27FC236}">
                <a16:creationId xmlns:a16="http://schemas.microsoft.com/office/drawing/2014/main" xmlns="" id="{F638E9AA-4235-4BFD-A47A-D1F16039E2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Grafik 6">
            <a:extLst>
              <a:ext uri="{FF2B5EF4-FFF2-40B4-BE49-F238E27FC236}">
                <a16:creationId xmlns:a16="http://schemas.microsoft.com/office/drawing/2014/main" xmlns="" id="{15C18CDD-9881-4BBD-BDC4-EEDBFE00E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069" y="5293523"/>
            <a:ext cx="2016224" cy="1123258"/>
          </a:xfrm>
          <a:prstGeom prst="rect">
            <a:avLst/>
          </a:prstGeom>
        </p:spPr>
      </p:pic>
      <p:pic>
        <p:nvPicPr>
          <p:cNvPr id="10" name="Grafik 5">
            <a:extLst>
              <a:ext uri="{FF2B5EF4-FFF2-40B4-BE49-F238E27FC236}">
                <a16:creationId xmlns:a16="http://schemas.microsoft.com/office/drawing/2014/main" xmlns="" id="{179D5336-2492-4F76-83D5-3811499DFA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32" y="4701839"/>
            <a:ext cx="1772256" cy="202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122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7354" y="392694"/>
            <a:ext cx="12199354" cy="475679"/>
          </a:xfrm>
        </p:spPr>
        <p:txBody>
          <a:bodyPr>
            <a:noAutofit/>
          </a:bodyPr>
          <a:lstStyle/>
          <a:p>
            <a:r>
              <a:rPr lang="de-DE" sz="3200" dirty="0"/>
              <a:t>	PAN 9026 Evaluation Kit</a:t>
            </a:r>
            <a:endParaRPr lang="en-US" sz="3200" dirty="0"/>
          </a:p>
        </p:txBody>
      </p:sp>
      <p:sp>
        <p:nvSpPr>
          <p:cNvPr id="7" name="Rechteck 6"/>
          <p:cNvSpPr>
            <a:spLocks/>
          </p:cNvSpPr>
          <p:nvPr/>
        </p:nvSpPr>
        <p:spPr>
          <a:xfrm>
            <a:off x="1592430" y="1796840"/>
            <a:ext cx="8752042" cy="37424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rIns="0" rtlCol="0" anchor="t">
            <a:no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>
                <a:latin typeface="DIN OT" pitchFamily="50" charset="0"/>
              </a:rPr>
              <a:t>PAN9026 SDIO Dongle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OT" pitchFamily="50" charset="0"/>
              </a:rPr>
              <a:t>Kit with Cortex-A9 board - Freescale i.MX6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OT" pitchFamily="50" charset="0"/>
              </a:rPr>
              <a:t>Quick start kit and sample software under preparation</a:t>
            </a:r>
            <a:endParaRPr lang="de-DE" dirty="0">
              <a:latin typeface="DIN OT" pitchFamily="50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 err="1">
                <a:latin typeface="DIN OT" pitchFamily="50" charset="0"/>
              </a:rPr>
              <a:t>Ordering</a:t>
            </a:r>
            <a:r>
              <a:rPr lang="fr-FR" dirty="0">
                <a:latin typeface="DIN OT" pitchFamily="50" charset="0"/>
              </a:rPr>
              <a:t> </a:t>
            </a:r>
            <a:r>
              <a:rPr lang="fr-FR" dirty="0" err="1">
                <a:latin typeface="DIN OT" pitchFamily="50" charset="0"/>
              </a:rPr>
              <a:t>details</a:t>
            </a:r>
            <a:r>
              <a:rPr lang="fr-FR" dirty="0">
                <a:latin typeface="DIN OT" pitchFamily="50" charset="0"/>
              </a:rPr>
              <a:t>: ENWF9201AYEF</a:t>
            </a:r>
            <a:endParaRPr lang="en-US" dirty="0">
              <a:latin typeface="DIN OT" pitchFamily="50" charset="0"/>
            </a:endParaRP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xmlns="" id="{298F6E36-78F5-4BA5-A12E-16310F759E7E}"/>
              </a:ext>
            </a:extLst>
          </p:cNvPr>
          <p:cNvSpPr txBox="1">
            <a:spLocks/>
          </p:cNvSpPr>
          <p:nvPr/>
        </p:nvSpPr>
        <p:spPr>
          <a:xfrm>
            <a:off x="1019436" y="1122340"/>
            <a:ext cx="9757084" cy="650476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/>
          </a:lstStyle>
          <a:p>
            <a:pPr algn="l"/>
            <a:r>
              <a:rPr lang="en-US" sz="2400" dirty="0" err="1">
                <a:solidFill>
                  <a:schemeClr val="bg2"/>
                </a:solidFill>
                <a:latin typeface="DIN OT Medium" pitchFamily="50" charset="0"/>
              </a:rPr>
              <a:t>WiFi</a:t>
            </a:r>
            <a:r>
              <a:rPr lang="en-US" sz="2400" dirty="0">
                <a:solidFill>
                  <a:schemeClr val="bg2"/>
                </a:solidFill>
                <a:latin typeface="DIN OT Medium" pitchFamily="50" charset="0"/>
              </a:rPr>
              <a:t> Bluetooth SDIO ETU with Cortex A9 i.MX6  </a:t>
            </a:r>
          </a:p>
        </p:txBody>
      </p:sp>
      <p:sp>
        <p:nvSpPr>
          <p:cNvPr id="3" name="AutoShape 2" descr="https://www.pideu.de/confluence/download/attachments/253661596/WM%20PAN1760A%20ENW89847AXKF%20EVAL-USB%20w%20background%20view%202.JPG?api=v2">
            <a:extLst>
              <a:ext uri="{FF2B5EF4-FFF2-40B4-BE49-F238E27FC236}">
                <a16:creationId xmlns:a16="http://schemas.microsoft.com/office/drawing/2014/main" xmlns="" id="{F638E9AA-4235-4BFD-A47A-D1F16039E2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Grafik 3">
            <a:extLst>
              <a:ext uri="{FF2B5EF4-FFF2-40B4-BE49-F238E27FC236}">
                <a16:creationId xmlns:a16="http://schemas.microsoft.com/office/drawing/2014/main" xmlns="" id="{5581F6C9-CB60-45BA-AF4E-31E51C74D3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6" t="31625" r="14563" b="27425"/>
          <a:stretch/>
        </p:blipFill>
        <p:spPr>
          <a:xfrm>
            <a:off x="6566034" y="5161530"/>
            <a:ext cx="1966975" cy="941252"/>
          </a:xfrm>
          <a:prstGeom prst="rect">
            <a:avLst/>
          </a:prstGeom>
        </p:spPr>
      </p:pic>
      <p:pic>
        <p:nvPicPr>
          <p:cNvPr id="11" name="Picture 3" descr="C:\Users\Hopp\Desktop\9026 SDIO + idotmx (PHOTO PIDEU).png">
            <a:extLst>
              <a:ext uri="{FF2B5EF4-FFF2-40B4-BE49-F238E27FC236}">
                <a16:creationId xmlns:a16="http://schemas.microsoft.com/office/drawing/2014/main" xmlns="" id="{33CC9979-553A-45D3-BCBB-93E42C9BE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91" y="4967655"/>
            <a:ext cx="1510111" cy="169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CB9E3B71-3B05-4B4E-8AA8-72974FC03E2F}"/>
              </a:ext>
            </a:extLst>
          </p:cNvPr>
          <p:cNvSpPr/>
          <p:nvPr/>
        </p:nvSpPr>
        <p:spPr>
          <a:xfrm>
            <a:off x="2855640" y="4725144"/>
            <a:ext cx="756084" cy="684076"/>
          </a:xfrm>
          <a:prstGeom prst="ellipse">
            <a:avLst/>
          </a:prstGeom>
          <a:noFill/>
          <a:ln w="28575">
            <a:solidFill>
              <a:srgbClr val="3399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1129C98F-EF38-4B71-8FB9-6F92222F4505}"/>
              </a:ext>
            </a:extLst>
          </p:cNvPr>
          <p:cNvSpPr/>
          <p:nvPr/>
        </p:nvSpPr>
        <p:spPr>
          <a:xfrm>
            <a:off x="6564052" y="4733023"/>
            <a:ext cx="1916596" cy="1809717"/>
          </a:xfrm>
          <a:prstGeom prst="ellipse">
            <a:avLst/>
          </a:prstGeom>
          <a:noFill/>
          <a:ln w="28575">
            <a:solidFill>
              <a:srgbClr val="3399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B00D7D7-E2FF-4926-B931-76F24671F1AE}"/>
              </a:ext>
            </a:extLst>
          </p:cNvPr>
          <p:cNvCxnSpPr>
            <a:stCxn id="4" idx="0"/>
            <a:endCxn id="5" idx="0"/>
          </p:cNvCxnSpPr>
          <p:nvPr/>
        </p:nvCxnSpPr>
        <p:spPr>
          <a:xfrm>
            <a:off x="3233682" y="4725144"/>
            <a:ext cx="4288668" cy="7879"/>
          </a:xfrm>
          <a:prstGeom prst="line">
            <a:avLst/>
          </a:prstGeom>
          <a:ln w="19050">
            <a:solidFill>
              <a:srgbClr val="3399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786BD88-7FEA-4903-BFBE-FB6DD69DA0E1}"/>
              </a:ext>
            </a:extLst>
          </p:cNvPr>
          <p:cNvCxnSpPr>
            <a:stCxn id="4" idx="4"/>
            <a:endCxn id="5" idx="3"/>
          </p:cNvCxnSpPr>
          <p:nvPr/>
        </p:nvCxnSpPr>
        <p:spPr>
          <a:xfrm>
            <a:off x="3233682" y="5409220"/>
            <a:ext cx="3611049" cy="868493"/>
          </a:xfrm>
          <a:prstGeom prst="line">
            <a:avLst/>
          </a:prstGeom>
          <a:ln w="19050">
            <a:solidFill>
              <a:srgbClr val="3399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2">
            <a:extLst>
              <a:ext uri="{FF2B5EF4-FFF2-40B4-BE49-F238E27FC236}">
                <a16:creationId xmlns:a16="http://schemas.microsoft.com/office/drawing/2014/main" xmlns="" id="{00000000-0008-0000-1800-0000030000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172" y="1885951"/>
            <a:ext cx="2260599" cy="1695449"/>
          </a:xfrm>
          <a:prstGeom prst="rect">
            <a:avLst/>
          </a:prstGeom>
        </p:spPr>
      </p:pic>
      <p:pic>
        <p:nvPicPr>
          <p:cNvPr id="17" name="Grafik 1">
            <a:extLst>
              <a:ext uri="{FF2B5EF4-FFF2-40B4-BE49-F238E27FC236}">
                <a16:creationId xmlns:a16="http://schemas.microsoft.com/office/drawing/2014/main" xmlns="" id="{00000000-0008-0000-1800-000002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521" y="2177207"/>
            <a:ext cx="1981199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809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A26A61-A169-4798-BB5F-B431E30C2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848"/>
            <a:ext cx="12192000" cy="1872208"/>
          </a:xfrm>
          <a:prstGeom prst="rect">
            <a:avLst/>
          </a:prstGeom>
          <a:solidFill>
            <a:srgbClr val="3399FF"/>
          </a:solidFill>
        </p:spPr>
      </p:pic>
      <p:pic>
        <p:nvPicPr>
          <p:cNvPr id="8" name="Picture 5" descr="C:\Users\70H4892\Desktop\Presentation Material\Logos\Panasonic_b_nega.png">
            <a:extLst>
              <a:ext uri="{FF2B5EF4-FFF2-40B4-BE49-F238E27FC236}">
                <a16:creationId xmlns:a16="http://schemas.microsoft.com/office/drawing/2014/main" xmlns="" id="{7E87832F-8786-4742-BF95-DC8773EB6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2564" y="3678248"/>
            <a:ext cx="893981" cy="1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6209280-9AA9-4111-8835-09A231214EAA}"/>
              </a:ext>
            </a:extLst>
          </p:cNvPr>
          <p:cNvSpPr txBox="1"/>
          <p:nvPr/>
        </p:nvSpPr>
        <p:spPr>
          <a:xfrm>
            <a:off x="3929060" y="2535287"/>
            <a:ext cx="43338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solidFill>
                  <a:schemeClr val="bg1">
                    <a:lumMod val="95000"/>
                  </a:schemeClr>
                </a:solidFill>
                <a:latin typeface="DIN OT" panose="02000503030000020004"/>
              </a:rPr>
              <a:t>…in conclusion</a:t>
            </a:r>
            <a:endParaRPr lang="en-US" sz="5400" dirty="0">
              <a:solidFill>
                <a:schemeClr val="bg1">
                  <a:lumMod val="95000"/>
                </a:schemeClr>
              </a:solidFill>
              <a:latin typeface="DIN OT" panose="0200050303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15270747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70H4892\Desktop\Flyer &amp; Datasheets\Bilder\Logos\Panasonic_b_posi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21" y="2875148"/>
            <a:ext cx="7089763" cy="88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8441747" y="4177138"/>
            <a:ext cx="28750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dirty="0">
                <a:solidFill>
                  <a:srgbClr val="A3A3A3">
                    <a:lumMod val="50000"/>
                  </a:srgbClr>
                </a:solidFill>
                <a:latin typeface="DIN OT" pitchFamily="50" charset="0"/>
              </a:rPr>
              <a:t>Easy-to-use</a:t>
            </a:r>
          </a:p>
        </p:txBody>
      </p:sp>
      <p:sp>
        <p:nvSpPr>
          <p:cNvPr id="5" name="Rechteck 4"/>
          <p:cNvSpPr/>
          <p:nvPr/>
        </p:nvSpPr>
        <p:spPr>
          <a:xfrm>
            <a:off x="7004027" y="1723302"/>
            <a:ext cx="4155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A3A3A3">
                    <a:lumMod val="50000"/>
                  </a:srgbClr>
                </a:solidFill>
                <a:latin typeface="DIN OT" pitchFamily="50" charset="0"/>
              </a:rPr>
              <a:t>Reliability and Availability</a:t>
            </a:r>
          </a:p>
        </p:txBody>
      </p:sp>
      <p:sp>
        <p:nvSpPr>
          <p:cNvPr id="28" name="Rechteck 27"/>
          <p:cNvSpPr/>
          <p:nvPr/>
        </p:nvSpPr>
        <p:spPr>
          <a:xfrm>
            <a:off x="4154694" y="5097958"/>
            <a:ext cx="59960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dirty="0">
                <a:solidFill>
                  <a:srgbClr val="A3A3A3">
                    <a:lumMod val="50000"/>
                  </a:srgbClr>
                </a:solidFill>
                <a:latin typeface="DIN OT" pitchFamily="50" charset="0"/>
              </a:rPr>
              <a:t>Certifications: CE, FCC, IC</a:t>
            </a:r>
          </a:p>
        </p:txBody>
      </p:sp>
      <p:sp>
        <p:nvSpPr>
          <p:cNvPr id="29" name="Rechteck 28"/>
          <p:cNvSpPr/>
          <p:nvPr/>
        </p:nvSpPr>
        <p:spPr>
          <a:xfrm>
            <a:off x="3975610" y="1363661"/>
            <a:ext cx="3497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A3A3A3">
                    <a:lumMod val="50000"/>
                  </a:srgbClr>
                </a:solidFill>
                <a:latin typeface="DIN OT" pitchFamily="50" charset="0"/>
              </a:rPr>
              <a:t>Single Window Support</a:t>
            </a:r>
          </a:p>
        </p:txBody>
      </p:sp>
      <p:sp>
        <p:nvSpPr>
          <p:cNvPr id="30" name="Rechteck 29"/>
          <p:cNvSpPr/>
          <p:nvPr/>
        </p:nvSpPr>
        <p:spPr>
          <a:xfrm>
            <a:off x="4593395" y="2140538"/>
            <a:ext cx="39290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>
                <a:solidFill>
                  <a:srgbClr val="A3A3A3">
                    <a:lumMod val="50000"/>
                  </a:srgbClr>
                </a:solidFill>
                <a:latin typeface="DIN OT" pitchFamily="50" charset="0"/>
              </a:rPr>
              <a:t>European Product</a:t>
            </a:r>
          </a:p>
        </p:txBody>
      </p:sp>
      <p:sp>
        <p:nvSpPr>
          <p:cNvPr id="3" name="Rechteck 2"/>
          <p:cNvSpPr/>
          <p:nvPr/>
        </p:nvSpPr>
        <p:spPr>
          <a:xfrm>
            <a:off x="1703512" y="821761"/>
            <a:ext cx="8784977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rgbClr val="A3A3A3">
                    <a:lumMod val="50000"/>
                  </a:srgbClr>
                </a:solidFill>
                <a:latin typeface="DIN OT" pitchFamily="50" charset="0"/>
              </a:rPr>
              <a:t>Long lasting partnerships with IC supplier and software provider</a:t>
            </a:r>
          </a:p>
        </p:txBody>
      </p:sp>
      <p:sp>
        <p:nvSpPr>
          <p:cNvPr id="6" name="Rechteck 5"/>
          <p:cNvSpPr/>
          <p:nvPr/>
        </p:nvSpPr>
        <p:spPr>
          <a:xfrm>
            <a:off x="5615752" y="4722504"/>
            <a:ext cx="307390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rgbClr val="A3A3A3">
                    <a:lumMod val="50000"/>
                  </a:srgbClr>
                </a:solidFill>
                <a:latin typeface="DIN OT" pitchFamily="50" charset="0"/>
              </a:rPr>
              <a:t>Product specific features</a:t>
            </a:r>
          </a:p>
        </p:txBody>
      </p:sp>
      <p:sp>
        <p:nvSpPr>
          <p:cNvPr id="11" name="Rechteck 10"/>
          <p:cNvSpPr/>
          <p:nvPr/>
        </p:nvSpPr>
        <p:spPr>
          <a:xfrm>
            <a:off x="1954348" y="3762839"/>
            <a:ext cx="55021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A3A3A3">
                    <a:lumMod val="50000"/>
                  </a:srgbClr>
                </a:solidFill>
                <a:latin typeface="DIN OT" pitchFamily="50" charset="0"/>
              </a:rPr>
              <a:t>Business Model Flexibility</a:t>
            </a:r>
          </a:p>
        </p:txBody>
      </p:sp>
      <p:sp>
        <p:nvSpPr>
          <p:cNvPr id="12" name="Rechteck 11"/>
          <p:cNvSpPr/>
          <p:nvPr/>
        </p:nvSpPr>
        <p:spPr>
          <a:xfrm>
            <a:off x="2014395" y="1824071"/>
            <a:ext cx="36546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A3A3A3">
                    <a:lumMod val="50000"/>
                  </a:srgbClr>
                </a:solidFill>
                <a:latin typeface="DIN OT" pitchFamily="50" charset="0"/>
              </a:rPr>
              <a:t>Solutions from scratch</a:t>
            </a:r>
          </a:p>
        </p:txBody>
      </p:sp>
      <p:sp>
        <p:nvSpPr>
          <p:cNvPr id="13" name="Rechteck 12"/>
          <p:cNvSpPr/>
          <p:nvPr/>
        </p:nvSpPr>
        <p:spPr>
          <a:xfrm>
            <a:off x="5390551" y="4131256"/>
            <a:ext cx="4475191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A3A3A3">
                    <a:lumMod val="50000"/>
                  </a:srgbClr>
                </a:solidFill>
                <a:latin typeface="DIN OT" pitchFamily="50" charset="0"/>
              </a:rPr>
              <a:t>Fast decision making</a:t>
            </a:r>
          </a:p>
        </p:txBody>
      </p:sp>
      <p:sp>
        <p:nvSpPr>
          <p:cNvPr id="14" name="Rechteck 10">
            <a:extLst>
              <a:ext uri="{FF2B5EF4-FFF2-40B4-BE49-F238E27FC236}">
                <a16:creationId xmlns:a16="http://schemas.microsoft.com/office/drawing/2014/main" xmlns="" id="{AC8A9C98-5E17-4E26-BBE7-F436AA6C710C}"/>
              </a:ext>
            </a:extLst>
          </p:cNvPr>
          <p:cNvSpPr/>
          <p:nvPr/>
        </p:nvSpPr>
        <p:spPr>
          <a:xfrm>
            <a:off x="2014395" y="4307006"/>
            <a:ext cx="319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>
                <a:solidFill>
                  <a:srgbClr val="A3A3A3">
                    <a:lumMod val="50000"/>
                  </a:srgbClr>
                </a:solidFill>
                <a:latin typeface="DIN OT" pitchFamily="50" charset="0"/>
              </a:rPr>
              <a:t>Evaluation kits</a:t>
            </a:r>
          </a:p>
        </p:txBody>
      </p:sp>
      <p:sp>
        <p:nvSpPr>
          <p:cNvPr id="15" name="Rechteck 5">
            <a:extLst>
              <a:ext uri="{FF2B5EF4-FFF2-40B4-BE49-F238E27FC236}">
                <a16:creationId xmlns:a16="http://schemas.microsoft.com/office/drawing/2014/main" xmlns="" id="{2F01109C-4AC7-422D-AF6D-75C2FD0C0654}"/>
              </a:ext>
            </a:extLst>
          </p:cNvPr>
          <p:cNvSpPr/>
          <p:nvPr/>
        </p:nvSpPr>
        <p:spPr>
          <a:xfrm>
            <a:off x="7439505" y="3692782"/>
            <a:ext cx="16215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A3A3A3">
                    <a:lumMod val="50000"/>
                  </a:srgbClr>
                </a:solidFill>
                <a:latin typeface="DIN OT" pitchFamily="50" charset="0"/>
              </a:rPr>
              <a:t>Samples</a:t>
            </a:r>
          </a:p>
        </p:txBody>
      </p:sp>
    </p:spTree>
    <p:extLst>
      <p:ext uri="{BB962C8B-B14F-4D97-AF65-F5344CB8AC3E}">
        <p14:creationId xmlns:p14="http://schemas.microsoft.com/office/powerpoint/2010/main" val="3410787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wallpapertag.com/wallpaper/full/e/c/3/704380-panasonic-wallpapers-1920x1080-for-tablet.jpg">
            <a:extLst>
              <a:ext uri="{FF2B5EF4-FFF2-40B4-BE49-F238E27FC236}">
                <a16:creationId xmlns:a16="http://schemas.microsoft.com/office/drawing/2014/main" xmlns="" id="{046F7FAB-5149-4097-8A83-457523773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850" y="-27384"/>
            <a:ext cx="12265530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5BB00DA-54BB-42F7-A99F-BFFE92D2CAE1}"/>
              </a:ext>
            </a:extLst>
          </p:cNvPr>
          <p:cNvSpPr/>
          <p:nvPr/>
        </p:nvSpPr>
        <p:spPr>
          <a:xfrm>
            <a:off x="2808763" y="4797152"/>
            <a:ext cx="63327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gradFill flip="none" rotWithShape="1">
                  <a:gsLst>
                    <a:gs pos="0">
                      <a:schemeClr val="bg2">
                        <a:shade val="30000"/>
                        <a:satMod val="115000"/>
                      </a:schemeClr>
                    </a:gs>
                    <a:gs pos="50000">
                      <a:schemeClr val="bg2">
                        <a:shade val="67500"/>
                        <a:satMod val="115000"/>
                      </a:schemeClr>
                    </a:gs>
                    <a:gs pos="100000">
                      <a:schemeClr val="bg2">
                        <a:shade val="100000"/>
                        <a:satMod val="11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Celebrating 100 years</a:t>
            </a:r>
          </a:p>
        </p:txBody>
      </p:sp>
    </p:spTree>
    <p:extLst>
      <p:ext uri="{BB962C8B-B14F-4D97-AF65-F5344CB8AC3E}">
        <p14:creationId xmlns:p14="http://schemas.microsoft.com/office/powerpoint/2010/main" val="30996797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A26A61-A169-4798-BB5F-B431E30C2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848"/>
            <a:ext cx="12192000" cy="1872208"/>
          </a:xfrm>
          <a:prstGeom prst="rect">
            <a:avLst/>
          </a:prstGeom>
          <a:solidFill>
            <a:srgbClr val="3399FF"/>
          </a:solidFill>
        </p:spPr>
      </p:pic>
      <p:pic>
        <p:nvPicPr>
          <p:cNvPr id="8" name="Picture 5" descr="C:\Users\70H4892\Desktop\Presentation Material\Logos\Panasonic_b_nega.png">
            <a:extLst>
              <a:ext uri="{FF2B5EF4-FFF2-40B4-BE49-F238E27FC236}">
                <a16:creationId xmlns:a16="http://schemas.microsoft.com/office/drawing/2014/main" xmlns="" id="{7E87832F-8786-4742-BF95-DC8773EB6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2564" y="3678248"/>
            <a:ext cx="893981" cy="1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6209280-9AA9-4111-8835-09A231214EAA}"/>
              </a:ext>
            </a:extLst>
          </p:cNvPr>
          <p:cNvSpPr txBox="1"/>
          <p:nvPr/>
        </p:nvSpPr>
        <p:spPr>
          <a:xfrm>
            <a:off x="5333612" y="2535287"/>
            <a:ext cx="1524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solidFill>
                  <a:schemeClr val="bg1">
                    <a:lumMod val="95000"/>
                  </a:schemeClr>
                </a:solidFill>
                <a:latin typeface="DIN OT" panose="02000503030000020004"/>
              </a:rPr>
              <a:t>Q&amp;A</a:t>
            </a:r>
            <a:endParaRPr lang="en-US" sz="5400" dirty="0">
              <a:solidFill>
                <a:schemeClr val="bg1">
                  <a:lumMod val="95000"/>
                </a:schemeClr>
              </a:solidFill>
              <a:latin typeface="DIN OT" panose="0200050303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18537178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70H4892\Desktop\Panasonic_Motiv_Amei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872043" y="998262"/>
            <a:ext cx="10252458" cy="77455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</p:spPr>
        <p:txBody>
          <a:bodyPr wrap="square" rtlCol="0" anchor="ctr">
            <a:noAutofit/>
          </a:bodyPr>
          <a:lstStyle/>
          <a:p>
            <a:pPr algn="ctr"/>
            <a:r>
              <a:rPr lang="de-DE" sz="2400" dirty="0" err="1">
                <a:solidFill>
                  <a:srgbClr val="1F1F1F"/>
                </a:solidFill>
                <a:latin typeface="DIN OT Medium" pitchFamily="50" charset="0"/>
                <a:cs typeface="Arial" panose="020B0604020202020204" pitchFamily="34" charset="0"/>
              </a:rPr>
              <a:t>Thank</a:t>
            </a:r>
            <a:r>
              <a:rPr lang="de-DE" sz="2400" dirty="0">
                <a:solidFill>
                  <a:srgbClr val="1F1F1F"/>
                </a:solidFill>
                <a:latin typeface="DIN OT Medium" pitchFamily="50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1F1F1F"/>
                </a:solidFill>
                <a:latin typeface="DIN OT Medium" pitchFamily="50" charset="0"/>
                <a:cs typeface="Arial" panose="020B0604020202020204" pitchFamily="34" charset="0"/>
              </a:rPr>
              <a:t>you</a:t>
            </a:r>
            <a:r>
              <a:rPr lang="de-DE" sz="2400" dirty="0">
                <a:solidFill>
                  <a:srgbClr val="1F1F1F"/>
                </a:solidFill>
                <a:latin typeface="DIN OT Medium" pitchFamily="50" charset="0"/>
                <a:cs typeface="Arial" panose="020B0604020202020204" pitchFamily="34" charset="0"/>
              </a:rPr>
              <a:t>!</a:t>
            </a:r>
            <a:endParaRPr lang="en-US" sz="2400" dirty="0">
              <a:solidFill>
                <a:srgbClr val="1F1F1F"/>
              </a:solidFill>
              <a:latin typeface="DIN OT Medium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875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Textfeld 503"/>
          <p:cNvSpPr txBox="1"/>
          <p:nvPr/>
        </p:nvSpPr>
        <p:spPr>
          <a:xfrm>
            <a:off x="1769417" y="6004108"/>
            <a:ext cx="4153165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i="1" dirty="0">
                <a:latin typeface="DIN OT" pitchFamily="50" charset="0"/>
              </a:rPr>
              <a:t>*Additional </a:t>
            </a:r>
            <a:r>
              <a:rPr lang="de-DE" sz="1100" i="1" dirty="0" err="1">
                <a:latin typeface="DIN OT" pitchFamily="50" charset="0"/>
              </a:rPr>
              <a:t>locations</a:t>
            </a:r>
            <a:r>
              <a:rPr lang="de-DE" sz="1100" i="1" dirty="0">
                <a:latin typeface="DIN OT" pitchFamily="50" charset="0"/>
              </a:rPr>
              <a:t> in:</a:t>
            </a:r>
          </a:p>
          <a:p>
            <a:r>
              <a:rPr lang="de-DE" sz="1100" b="1" noProof="1">
                <a:latin typeface="DIN OT" pitchFamily="50" charset="0"/>
                <a:cs typeface="Arial" charset="0"/>
              </a:rPr>
              <a:t>Pfaffenhofen(GER), Plana(CZ), Enns(AT), Trstena(SK)</a:t>
            </a:r>
            <a:endParaRPr lang="en-US" sz="1100" b="1" dirty="0">
              <a:latin typeface="DIN OT" pitchFamily="50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 rot="18999711">
            <a:off x="731404" y="965600"/>
            <a:ext cx="872054" cy="338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b="1" dirty="0">
              <a:solidFill>
                <a:srgbClr val="1F1F1F"/>
              </a:solidFill>
            </a:endParaRPr>
          </a:p>
        </p:txBody>
      </p:sp>
      <p:grpSp>
        <p:nvGrpSpPr>
          <p:cNvPr id="10" name="Gruppieren 97"/>
          <p:cNvGrpSpPr/>
          <p:nvPr/>
        </p:nvGrpSpPr>
        <p:grpSpPr bwMode="gray">
          <a:xfrm>
            <a:off x="1026796" y="1608808"/>
            <a:ext cx="5238150" cy="4052440"/>
            <a:chOff x="166890" y="1732089"/>
            <a:chExt cx="4991496" cy="4696885"/>
          </a:xfrm>
          <a:solidFill>
            <a:schemeClr val="bg2"/>
          </a:solidFill>
          <a:effectLst/>
        </p:grpSpPr>
        <p:sp>
          <p:nvSpPr>
            <p:cNvPr id="29" name="Freeform 18"/>
            <p:cNvSpPr>
              <a:spLocks/>
            </p:cNvSpPr>
            <p:nvPr/>
          </p:nvSpPr>
          <p:spPr bwMode="gray">
            <a:xfrm>
              <a:off x="2120668" y="4320598"/>
              <a:ext cx="78758" cy="101510"/>
            </a:xfrm>
            <a:custGeom>
              <a:avLst/>
              <a:gdLst/>
              <a:ahLst/>
              <a:cxnLst>
                <a:cxn ang="0">
                  <a:pos x="54" y="51"/>
                </a:cxn>
                <a:cxn ang="0">
                  <a:pos x="47" y="36"/>
                </a:cxn>
                <a:cxn ang="0">
                  <a:pos x="38" y="10"/>
                </a:cxn>
                <a:cxn ang="0">
                  <a:pos x="39" y="5"/>
                </a:cxn>
                <a:cxn ang="0">
                  <a:pos x="26" y="0"/>
                </a:cxn>
                <a:cxn ang="0">
                  <a:pos x="12" y="18"/>
                </a:cxn>
                <a:cxn ang="0">
                  <a:pos x="7" y="19"/>
                </a:cxn>
                <a:cxn ang="0">
                  <a:pos x="8" y="48"/>
                </a:cxn>
                <a:cxn ang="0">
                  <a:pos x="1" y="59"/>
                </a:cxn>
                <a:cxn ang="0">
                  <a:pos x="0" y="59"/>
                </a:cxn>
                <a:cxn ang="0">
                  <a:pos x="7" y="63"/>
                </a:cxn>
                <a:cxn ang="0">
                  <a:pos x="13" y="72"/>
                </a:cxn>
                <a:cxn ang="0">
                  <a:pos x="26" y="68"/>
                </a:cxn>
                <a:cxn ang="0">
                  <a:pos x="33" y="72"/>
                </a:cxn>
                <a:cxn ang="0">
                  <a:pos x="39" y="72"/>
                </a:cxn>
                <a:cxn ang="0">
                  <a:pos x="38" y="67"/>
                </a:cxn>
                <a:cxn ang="0">
                  <a:pos x="41" y="59"/>
                </a:cxn>
                <a:cxn ang="0">
                  <a:pos x="54" y="51"/>
                </a:cxn>
              </a:cxnLst>
              <a:rect l="0" t="0" r="r" b="b"/>
              <a:pathLst>
                <a:path w="57" h="74">
                  <a:moveTo>
                    <a:pt x="54" y="51"/>
                  </a:moveTo>
                  <a:cubicBezTo>
                    <a:pt x="57" y="39"/>
                    <a:pt x="47" y="43"/>
                    <a:pt x="47" y="36"/>
                  </a:cubicBezTo>
                  <a:cubicBezTo>
                    <a:pt x="40" y="36"/>
                    <a:pt x="36" y="20"/>
                    <a:pt x="38" y="10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7" y="63"/>
                    <a:pt x="5" y="72"/>
                    <a:pt x="13" y="72"/>
                  </a:cubicBezTo>
                  <a:cubicBezTo>
                    <a:pt x="23" y="74"/>
                    <a:pt x="22" y="66"/>
                    <a:pt x="26" y="68"/>
                  </a:cubicBezTo>
                  <a:cubicBezTo>
                    <a:pt x="30" y="69"/>
                    <a:pt x="30" y="72"/>
                    <a:pt x="33" y="72"/>
                  </a:cubicBezTo>
                  <a:cubicBezTo>
                    <a:pt x="34" y="73"/>
                    <a:pt x="36" y="73"/>
                    <a:pt x="39" y="72"/>
                  </a:cubicBezTo>
                  <a:cubicBezTo>
                    <a:pt x="37" y="72"/>
                    <a:pt x="38" y="70"/>
                    <a:pt x="38" y="67"/>
                  </a:cubicBezTo>
                  <a:cubicBezTo>
                    <a:pt x="39" y="64"/>
                    <a:pt x="38" y="60"/>
                    <a:pt x="41" y="59"/>
                  </a:cubicBezTo>
                  <a:cubicBezTo>
                    <a:pt x="43" y="58"/>
                    <a:pt x="52" y="52"/>
                    <a:pt x="54" y="51"/>
                  </a:cubicBezTo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sp>
          <p:nvSpPr>
            <p:cNvPr id="30" name="Freeform 50"/>
            <p:cNvSpPr>
              <a:spLocks/>
            </p:cNvSpPr>
            <p:nvPr/>
          </p:nvSpPr>
          <p:spPr bwMode="gray">
            <a:xfrm>
              <a:off x="2362191" y="4779143"/>
              <a:ext cx="17502" cy="1925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7" y="0"/>
                </a:cxn>
                <a:cxn ang="0">
                  <a:pos x="2" y="9"/>
                </a:cxn>
                <a:cxn ang="0">
                  <a:pos x="8" y="14"/>
                </a:cxn>
                <a:cxn ang="0">
                  <a:pos x="13" y="14"/>
                </a:cxn>
                <a:cxn ang="0">
                  <a:pos x="12" y="0"/>
                </a:cxn>
              </a:cxnLst>
              <a:rect l="0" t="0" r="r" b="b"/>
              <a:pathLst>
                <a:path w="13" h="14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0" y="4"/>
                    <a:pt x="2" y="9"/>
                  </a:cubicBezTo>
                  <a:cubicBezTo>
                    <a:pt x="5" y="12"/>
                    <a:pt x="8" y="14"/>
                    <a:pt x="8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2" y="0"/>
                    <a:pt x="12" y="0"/>
                    <a:pt x="12" y="0"/>
                  </a:cubicBezTo>
                  <a:close/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sp>
          <p:nvSpPr>
            <p:cNvPr id="31" name="Freeform 318"/>
            <p:cNvSpPr>
              <a:spLocks/>
            </p:cNvSpPr>
            <p:nvPr/>
          </p:nvSpPr>
          <p:spPr bwMode="gray">
            <a:xfrm>
              <a:off x="3292118" y="5435458"/>
              <a:ext cx="221689" cy="210603"/>
            </a:xfrm>
            <a:custGeom>
              <a:avLst/>
              <a:gdLst/>
              <a:ahLst/>
              <a:cxnLst>
                <a:cxn ang="0">
                  <a:pos x="142" y="79"/>
                </a:cxn>
                <a:cxn ang="0">
                  <a:pos x="144" y="65"/>
                </a:cxn>
                <a:cxn ang="0">
                  <a:pos x="127" y="63"/>
                </a:cxn>
                <a:cxn ang="0">
                  <a:pos x="120" y="57"/>
                </a:cxn>
                <a:cxn ang="0">
                  <a:pos x="115" y="54"/>
                </a:cxn>
                <a:cxn ang="0">
                  <a:pos x="117" y="45"/>
                </a:cxn>
                <a:cxn ang="0">
                  <a:pos x="104" y="37"/>
                </a:cxn>
                <a:cxn ang="0">
                  <a:pos x="103" y="29"/>
                </a:cxn>
                <a:cxn ang="0">
                  <a:pos x="93" y="20"/>
                </a:cxn>
                <a:cxn ang="0">
                  <a:pos x="84" y="19"/>
                </a:cxn>
                <a:cxn ang="0">
                  <a:pos x="79" y="10"/>
                </a:cxn>
                <a:cxn ang="0">
                  <a:pos x="78" y="1"/>
                </a:cxn>
                <a:cxn ang="0">
                  <a:pos x="70" y="0"/>
                </a:cxn>
                <a:cxn ang="0">
                  <a:pos x="66" y="7"/>
                </a:cxn>
                <a:cxn ang="0">
                  <a:pos x="64" y="22"/>
                </a:cxn>
                <a:cxn ang="0">
                  <a:pos x="56" y="28"/>
                </a:cxn>
                <a:cxn ang="0">
                  <a:pos x="51" y="38"/>
                </a:cxn>
                <a:cxn ang="0">
                  <a:pos x="47" y="42"/>
                </a:cxn>
                <a:cxn ang="0">
                  <a:pos x="32" y="39"/>
                </a:cxn>
                <a:cxn ang="0">
                  <a:pos x="29" y="48"/>
                </a:cxn>
                <a:cxn ang="0">
                  <a:pos x="23" y="51"/>
                </a:cxn>
                <a:cxn ang="0">
                  <a:pos x="18" y="57"/>
                </a:cxn>
                <a:cxn ang="0">
                  <a:pos x="13" y="55"/>
                </a:cxn>
                <a:cxn ang="0">
                  <a:pos x="7" y="54"/>
                </a:cxn>
                <a:cxn ang="0">
                  <a:pos x="0" y="57"/>
                </a:cxn>
                <a:cxn ang="0">
                  <a:pos x="5" y="74"/>
                </a:cxn>
                <a:cxn ang="0">
                  <a:pos x="8" y="79"/>
                </a:cxn>
                <a:cxn ang="0">
                  <a:pos x="16" y="75"/>
                </a:cxn>
                <a:cxn ang="0">
                  <a:pos x="21" y="83"/>
                </a:cxn>
                <a:cxn ang="0">
                  <a:pos x="23" y="98"/>
                </a:cxn>
                <a:cxn ang="0">
                  <a:pos x="44" y="110"/>
                </a:cxn>
                <a:cxn ang="0">
                  <a:pos x="50" y="134"/>
                </a:cxn>
                <a:cxn ang="0">
                  <a:pos x="43" y="153"/>
                </a:cxn>
                <a:cxn ang="0">
                  <a:pos x="60" y="148"/>
                </a:cxn>
                <a:cxn ang="0">
                  <a:pos x="61" y="127"/>
                </a:cxn>
                <a:cxn ang="0">
                  <a:pos x="77" y="122"/>
                </a:cxn>
                <a:cxn ang="0">
                  <a:pos x="86" y="115"/>
                </a:cxn>
                <a:cxn ang="0">
                  <a:pos x="97" y="131"/>
                </a:cxn>
                <a:cxn ang="0">
                  <a:pos x="113" y="110"/>
                </a:cxn>
                <a:cxn ang="0">
                  <a:pos x="127" y="113"/>
                </a:cxn>
                <a:cxn ang="0">
                  <a:pos x="147" y="107"/>
                </a:cxn>
                <a:cxn ang="0">
                  <a:pos x="161" y="113"/>
                </a:cxn>
                <a:cxn ang="0">
                  <a:pos x="154" y="96"/>
                </a:cxn>
                <a:cxn ang="0">
                  <a:pos x="142" y="79"/>
                </a:cxn>
              </a:cxnLst>
              <a:rect l="0" t="0" r="r" b="b"/>
              <a:pathLst>
                <a:path w="161" h="153">
                  <a:moveTo>
                    <a:pt x="142" y="79"/>
                  </a:moveTo>
                  <a:cubicBezTo>
                    <a:pt x="144" y="65"/>
                    <a:pt x="144" y="65"/>
                    <a:pt x="144" y="65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0" y="57"/>
                    <a:pt x="120" y="57"/>
                    <a:pt x="120" y="57"/>
                  </a:cubicBezTo>
                  <a:cubicBezTo>
                    <a:pt x="115" y="54"/>
                    <a:pt x="115" y="54"/>
                    <a:pt x="115" y="54"/>
                  </a:cubicBezTo>
                  <a:cubicBezTo>
                    <a:pt x="117" y="45"/>
                    <a:pt x="117" y="45"/>
                    <a:pt x="117" y="45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16" y="75"/>
                    <a:pt x="19" y="79"/>
                    <a:pt x="21" y="83"/>
                  </a:cubicBezTo>
                  <a:cubicBezTo>
                    <a:pt x="24" y="88"/>
                    <a:pt x="23" y="98"/>
                    <a:pt x="23" y="98"/>
                  </a:cubicBezTo>
                  <a:cubicBezTo>
                    <a:pt x="23" y="98"/>
                    <a:pt x="39" y="103"/>
                    <a:pt x="44" y="110"/>
                  </a:cubicBezTo>
                  <a:cubicBezTo>
                    <a:pt x="48" y="118"/>
                    <a:pt x="50" y="134"/>
                    <a:pt x="50" y="134"/>
                  </a:cubicBezTo>
                  <a:cubicBezTo>
                    <a:pt x="43" y="153"/>
                    <a:pt x="43" y="153"/>
                    <a:pt x="43" y="153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60" y="148"/>
                    <a:pt x="56" y="132"/>
                    <a:pt x="61" y="127"/>
                  </a:cubicBezTo>
                  <a:cubicBezTo>
                    <a:pt x="67" y="120"/>
                    <a:pt x="77" y="122"/>
                    <a:pt x="77" y="122"/>
                  </a:cubicBezTo>
                  <a:cubicBezTo>
                    <a:pt x="86" y="115"/>
                    <a:pt x="86" y="115"/>
                    <a:pt x="86" y="115"/>
                  </a:cubicBezTo>
                  <a:cubicBezTo>
                    <a:pt x="97" y="131"/>
                    <a:pt x="97" y="131"/>
                    <a:pt x="97" y="131"/>
                  </a:cubicBezTo>
                  <a:cubicBezTo>
                    <a:pt x="113" y="110"/>
                    <a:pt x="113" y="110"/>
                    <a:pt x="113" y="110"/>
                  </a:cubicBezTo>
                  <a:cubicBezTo>
                    <a:pt x="113" y="110"/>
                    <a:pt x="121" y="114"/>
                    <a:pt x="127" y="113"/>
                  </a:cubicBezTo>
                  <a:cubicBezTo>
                    <a:pt x="135" y="115"/>
                    <a:pt x="147" y="107"/>
                    <a:pt x="147" y="107"/>
                  </a:cubicBezTo>
                  <a:cubicBezTo>
                    <a:pt x="161" y="113"/>
                    <a:pt x="161" y="113"/>
                    <a:pt x="161" y="113"/>
                  </a:cubicBezTo>
                  <a:cubicBezTo>
                    <a:pt x="154" y="96"/>
                    <a:pt x="154" y="96"/>
                    <a:pt x="154" y="96"/>
                  </a:cubicBezTo>
                  <a:lnTo>
                    <a:pt x="142" y="79"/>
                  </a:lnTo>
                  <a:close/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gray">
            <a:xfrm>
              <a:off x="2021491" y="4684051"/>
              <a:ext cx="436960" cy="266026"/>
            </a:xfrm>
            <a:custGeom>
              <a:avLst/>
              <a:gdLst/>
              <a:ahLst/>
              <a:cxnLst>
                <a:cxn ang="0">
                  <a:pos x="317" y="109"/>
                </a:cxn>
                <a:cxn ang="0">
                  <a:pos x="295" y="111"/>
                </a:cxn>
                <a:cxn ang="0">
                  <a:pos x="274" y="101"/>
                </a:cxn>
                <a:cxn ang="0">
                  <a:pos x="255" y="82"/>
                </a:cxn>
                <a:cxn ang="0">
                  <a:pos x="255" y="67"/>
                </a:cxn>
                <a:cxn ang="0">
                  <a:pos x="275" y="39"/>
                </a:cxn>
                <a:cxn ang="0">
                  <a:pos x="242" y="19"/>
                </a:cxn>
                <a:cxn ang="0">
                  <a:pos x="225" y="8"/>
                </a:cxn>
                <a:cxn ang="0">
                  <a:pos x="215" y="3"/>
                </a:cxn>
                <a:cxn ang="0">
                  <a:pos x="198" y="9"/>
                </a:cxn>
                <a:cxn ang="0">
                  <a:pos x="207" y="20"/>
                </a:cxn>
                <a:cxn ang="0">
                  <a:pos x="188" y="15"/>
                </a:cxn>
                <a:cxn ang="0">
                  <a:pos x="145" y="10"/>
                </a:cxn>
                <a:cxn ang="0">
                  <a:pos x="143" y="6"/>
                </a:cxn>
                <a:cxn ang="0">
                  <a:pos x="130" y="8"/>
                </a:cxn>
                <a:cxn ang="0">
                  <a:pos x="110" y="17"/>
                </a:cxn>
                <a:cxn ang="0">
                  <a:pos x="87" y="17"/>
                </a:cxn>
                <a:cxn ang="0">
                  <a:pos x="65" y="43"/>
                </a:cxn>
                <a:cxn ang="0">
                  <a:pos x="44" y="65"/>
                </a:cxn>
                <a:cxn ang="0">
                  <a:pos x="15" y="99"/>
                </a:cxn>
                <a:cxn ang="0">
                  <a:pos x="0" y="107"/>
                </a:cxn>
                <a:cxn ang="0">
                  <a:pos x="10" y="118"/>
                </a:cxn>
                <a:cxn ang="0">
                  <a:pos x="19" y="105"/>
                </a:cxn>
                <a:cxn ang="0">
                  <a:pos x="62" y="104"/>
                </a:cxn>
                <a:cxn ang="0">
                  <a:pos x="60" y="120"/>
                </a:cxn>
                <a:cxn ang="0">
                  <a:pos x="57" y="133"/>
                </a:cxn>
                <a:cxn ang="0">
                  <a:pos x="64" y="154"/>
                </a:cxn>
                <a:cxn ang="0">
                  <a:pos x="69" y="161"/>
                </a:cxn>
                <a:cxn ang="0">
                  <a:pos x="87" y="160"/>
                </a:cxn>
                <a:cxn ang="0">
                  <a:pos x="114" y="167"/>
                </a:cxn>
                <a:cxn ang="0">
                  <a:pos x="130" y="161"/>
                </a:cxn>
                <a:cxn ang="0">
                  <a:pos x="144" y="150"/>
                </a:cxn>
                <a:cxn ang="0">
                  <a:pos x="146" y="133"/>
                </a:cxn>
                <a:cxn ang="0">
                  <a:pos x="158" y="131"/>
                </a:cxn>
                <a:cxn ang="0">
                  <a:pos x="167" y="125"/>
                </a:cxn>
                <a:cxn ang="0">
                  <a:pos x="164" y="141"/>
                </a:cxn>
                <a:cxn ang="0">
                  <a:pos x="174" y="160"/>
                </a:cxn>
                <a:cxn ang="0">
                  <a:pos x="189" y="169"/>
                </a:cxn>
                <a:cxn ang="0">
                  <a:pos x="187" y="176"/>
                </a:cxn>
                <a:cxn ang="0">
                  <a:pos x="196" y="193"/>
                </a:cxn>
                <a:cxn ang="0">
                  <a:pos x="196" y="183"/>
                </a:cxn>
                <a:cxn ang="0">
                  <a:pos x="203" y="172"/>
                </a:cxn>
                <a:cxn ang="0">
                  <a:pos x="219" y="157"/>
                </a:cxn>
                <a:cxn ang="0">
                  <a:pos x="222" y="140"/>
                </a:cxn>
                <a:cxn ang="0">
                  <a:pos x="233" y="138"/>
                </a:cxn>
                <a:cxn ang="0">
                  <a:pos x="241" y="156"/>
                </a:cxn>
                <a:cxn ang="0">
                  <a:pos x="268" y="155"/>
                </a:cxn>
                <a:cxn ang="0">
                  <a:pos x="273" y="168"/>
                </a:cxn>
                <a:cxn ang="0">
                  <a:pos x="277" y="172"/>
                </a:cxn>
                <a:cxn ang="0">
                  <a:pos x="285" y="155"/>
                </a:cxn>
                <a:cxn ang="0">
                  <a:pos x="278" y="152"/>
                </a:cxn>
                <a:cxn ang="0">
                  <a:pos x="294" y="133"/>
                </a:cxn>
                <a:cxn ang="0">
                  <a:pos x="308" y="149"/>
                </a:cxn>
                <a:cxn ang="0">
                  <a:pos x="305" y="138"/>
                </a:cxn>
              </a:cxnLst>
              <a:rect l="0" t="0" r="r" b="b"/>
              <a:pathLst>
                <a:path w="317" h="193">
                  <a:moveTo>
                    <a:pt x="305" y="138"/>
                  </a:moveTo>
                  <a:cubicBezTo>
                    <a:pt x="317" y="109"/>
                    <a:pt x="317" y="109"/>
                    <a:pt x="317" y="109"/>
                  </a:cubicBezTo>
                  <a:cubicBezTo>
                    <a:pt x="310" y="102"/>
                    <a:pt x="310" y="102"/>
                    <a:pt x="310" y="102"/>
                  </a:cubicBezTo>
                  <a:cubicBezTo>
                    <a:pt x="310" y="102"/>
                    <a:pt x="300" y="111"/>
                    <a:pt x="295" y="111"/>
                  </a:cubicBezTo>
                  <a:cubicBezTo>
                    <a:pt x="290" y="114"/>
                    <a:pt x="281" y="104"/>
                    <a:pt x="281" y="104"/>
                  </a:cubicBezTo>
                  <a:cubicBezTo>
                    <a:pt x="281" y="104"/>
                    <a:pt x="275" y="105"/>
                    <a:pt x="274" y="101"/>
                  </a:cubicBezTo>
                  <a:cubicBezTo>
                    <a:pt x="273" y="100"/>
                    <a:pt x="277" y="91"/>
                    <a:pt x="277" y="91"/>
                  </a:cubicBezTo>
                  <a:cubicBezTo>
                    <a:pt x="255" y="82"/>
                    <a:pt x="255" y="82"/>
                    <a:pt x="255" y="82"/>
                  </a:cubicBezTo>
                  <a:cubicBezTo>
                    <a:pt x="255" y="82"/>
                    <a:pt x="252" y="80"/>
                    <a:pt x="250" y="77"/>
                  </a:cubicBezTo>
                  <a:cubicBezTo>
                    <a:pt x="248" y="72"/>
                    <a:pt x="255" y="67"/>
                    <a:pt x="255" y="67"/>
                  </a:cubicBezTo>
                  <a:cubicBezTo>
                    <a:pt x="255" y="67"/>
                    <a:pt x="272" y="55"/>
                    <a:pt x="273" y="51"/>
                  </a:cubicBezTo>
                  <a:cubicBezTo>
                    <a:pt x="275" y="39"/>
                    <a:pt x="275" y="39"/>
                    <a:pt x="275" y="39"/>
                  </a:cubicBezTo>
                  <a:cubicBezTo>
                    <a:pt x="265" y="36"/>
                    <a:pt x="266" y="31"/>
                    <a:pt x="256" y="26"/>
                  </a:cubicBezTo>
                  <a:cubicBezTo>
                    <a:pt x="252" y="24"/>
                    <a:pt x="247" y="21"/>
                    <a:pt x="242" y="19"/>
                  </a:cubicBezTo>
                  <a:cubicBezTo>
                    <a:pt x="238" y="17"/>
                    <a:pt x="231" y="20"/>
                    <a:pt x="230" y="20"/>
                  </a:cubicBezTo>
                  <a:cubicBezTo>
                    <a:pt x="227" y="18"/>
                    <a:pt x="227" y="13"/>
                    <a:pt x="225" y="8"/>
                  </a:cubicBezTo>
                  <a:cubicBezTo>
                    <a:pt x="224" y="10"/>
                    <a:pt x="224" y="14"/>
                    <a:pt x="222" y="15"/>
                  </a:cubicBezTo>
                  <a:cubicBezTo>
                    <a:pt x="220" y="9"/>
                    <a:pt x="220" y="1"/>
                    <a:pt x="215" y="3"/>
                  </a:cubicBezTo>
                  <a:cubicBezTo>
                    <a:pt x="214" y="0"/>
                    <a:pt x="211" y="1"/>
                    <a:pt x="211" y="1"/>
                  </a:cubicBezTo>
                  <a:cubicBezTo>
                    <a:pt x="207" y="2"/>
                    <a:pt x="198" y="3"/>
                    <a:pt x="198" y="9"/>
                  </a:cubicBezTo>
                  <a:cubicBezTo>
                    <a:pt x="198" y="14"/>
                    <a:pt x="201" y="11"/>
                    <a:pt x="204" y="13"/>
                  </a:cubicBezTo>
                  <a:cubicBezTo>
                    <a:pt x="205" y="15"/>
                    <a:pt x="219" y="15"/>
                    <a:pt x="207" y="20"/>
                  </a:cubicBezTo>
                  <a:cubicBezTo>
                    <a:pt x="206" y="15"/>
                    <a:pt x="203" y="16"/>
                    <a:pt x="202" y="21"/>
                  </a:cubicBezTo>
                  <a:cubicBezTo>
                    <a:pt x="193" y="22"/>
                    <a:pt x="193" y="16"/>
                    <a:pt x="188" y="15"/>
                  </a:cubicBezTo>
                  <a:cubicBezTo>
                    <a:pt x="181" y="12"/>
                    <a:pt x="177" y="20"/>
                    <a:pt x="171" y="16"/>
                  </a:cubicBezTo>
                  <a:cubicBezTo>
                    <a:pt x="158" y="7"/>
                    <a:pt x="149" y="15"/>
                    <a:pt x="145" y="10"/>
                  </a:cubicBezTo>
                  <a:cubicBezTo>
                    <a:pt x="145" y="8"/>
                    <a:pt x="147" y="9"/>
                    <a:pt x="148" y="9"/>
                  </a:cubicBezTo>
                  <a:cubicBezTo>
                    <a:pt x="147" y="9"/>
                    <a:pt x="144" y="7"/>
                    <a:pt x="143" y="6"/>
                  </a:cubicBezTo>
                  <a:cubicBezTo>
                    <a:pt x="141" y="4"/>
                    <a:pt x="141" y="4"/>
                    <a:pt x="142" y="3"/>
                  </a:cubicBezTo>
                  <a:cubicBezTo>
                    <a:pt x="130" y="8"/>
                    <a:pt x="130" y="8"/>
                    <a:pt x="130" y="8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9" y="13"/>
                    <a:pt x="116" y="18"/>
                    <a:pt x="110" y="17"/>
                  </a:cubicBezTo>
                  <a:cubicBezTo>
                    <a:pt x="105" y="14"/>
                    <a:pt x="108" y="4"/>
                    <a:pt x="99" y="2"/>
                  </a:cubicBezTo>
                  <a:cubicBezTo>
                    <a:pt x="93" y="0"/>
                    <a:pt x="87" y="17"/>
                    <a:pt x="87" y="17"/>
                  </a:cubicBezTo>
                  <a:cubicBezTo>
                    <a:pt x="94" y="20"/>
                    <a:pt x="94" y="20"/>
                    <a:pt x="94" y="20"/>
                  </a:cubicBezTo>
                  <a:cubicBezTo>
                    <a:pt x="94" y="20"/>
                    <a:pt x="72" y="40"/>
                    <a:pt x="65" y="43"/>
                  </a:cubicBezTo>
                  <a:cubicBezTo>
                    <a:pt x="60" y="47"/>
                    <a:pt x="55" y="44"/>
                    <a:pt x="50" y="47"/>
                  </a:cubicBezTo>
                  <a:cubicBezTo>
                    <a:pt x="46" y="47"/>
                    <a:pt x="49" y="57"/>
                    <a:pt x="44" y="65"/>
                  </a:cubicBezTo>
                  <a:cubicBezTo>
                    <a:pt x="40" y="74"/>
                    <a:pt x="23" y="75"/>
                    <a:pt x="15" y="83"/>
                  </a:cubicBezTo>
                  <a:cubicBezTo>
                    <a:pt x="6" y="93"/>
                    <a:pt x="15" y="99"/>
                    <a:pt x="15" y="99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0" y="118"/>
                    <a:pt x="10" y="118"/>
                    <a:pt x="10" y="118"/>
                  </a:cubicBezTo>
                  <a:cubicBezTo>
                    <a:pt x="21" y="110"/>
                    <a:pt x="21" y="110"/>
                    <a:pt x="21" y="110"/>
                  </a:cubicBezTo>
                  <a:cubicBezTo>
                    <a:pt x="21" y="110"/>
                    <a:pt x="18" y="108"/>
                    <a:pt x="19" y="105"/>
                  </a:cubicBezTo>
                  <a:cubicBezTo>
                    <a:pt x="20" y="100"/>
                    <a:pt x="29" y="93"/>
                    <a:pt x="42" y="94"/>
                  </a:cubicBezTo>
                  <a:cubicBezTo>
                    <a:pt x="54" y="95"/>
                    <a:pt x="62" y="104"/>
                    <a:pt x="62" y="104"/>
                  </a:cubicBezTo>
                  <a:cubicBezTo>
                    <a:pt x="59" y="111"/>
                    <a:pt x="59" y="111"/>
                    <a:pt x="59" y="111"/>
                  </a:cubicBezTo>
                  <a:cubicBezTo>
                    <a:pt x="59" y="111"/>
                    <a:pt x="63" y="115"/>
                    <a:pt x="60" y="120"/>
                  </a:cubicBezTo>
                  <a:cubicBezTo>
                    <a:pt x="57" y="127"/>
                    <a:pt x="51" y="132"/>
                    <a:pt x="51" y="132"/>
                  </a:cubicBezTo>
                  <a:cubicBezTo>
                    <a:pt x="57" y="133"/>
                    <a:pt x="57" y="133"/>
                    <a:pt x="57" y="133"/>
                  </a:cubicBezTo>
                  <a:cubicBezTo>
                    <a:pt x="58" y="138"/>
                    <a:pt x="58" y="138"/>
                    <a:pt x="58" y="138"/>
                  </a:cubicBezTo>
                  <a:cubicBezTo>
                    <a:pt x="58" y="138"/>
                    <a:pt x="66" y="143"/>
                    <a:pt x="64" y="154"/>
                  </a:cubicBezTo>
                  <a:cubicBezTo>
                    <a:pt x="64" y="157"/>
                    <a:pt x="64" y="157"/>
                    <a:pt x="64" y="157"/>
                  </a:cubicBezTo>
                  <a:cubicBezTo>
                    <a:pt x="63" y="159"/>
                    <a:pt x="66" y="161"/>
                    <a:pt x="69" y="161"/>
                  </a:cubicBezTo>
                  <a:cubicBezTo>
                    <a:pt x="77" y="161"/>
                    <a:pt x="77" y="157"/>
                    <a:pt x="79" y="157"/>
                  </a:cubicBezTo>
                  <a:cubicBezTo>
                    <a:pt x="82" y="159"/>
                    <a:pt x="83" y="161"/>
                    <a:pt x="87" y="160"/>
                  </a:cubicBezTo>
                  <a:cubicBezTo>
                    <a:pt x="92" y="161"/>
                    <a:pt x="95" y="154"/>
                    <a:pt x="99" y="155"/>
                  </a:cubicBezTo>
                  <a:cubicBezTo>
                    <a:pt x="101" y="155"/>
                    <a:pt x="109" y="166"/>
                    <a:pt x="114" y="167"/>
                  </a:cubicBezTo>
                  <a:cubicBezTo>
                    <a:pt x="119" y="168"/>
                    <a:pt x="119" y="162"/>
                    <a:pt x="121" y="162"/>
                  </a:cubicBezTo>
                  <a:cubicBezTo>
                    <a:pt x="124" y="163"/>
                    <a:pt x="128" y="164"/>
                    <a:pt x="130" y="161"/>
                  </a:cubicBezTo>
                  <a:cubicBezTo>
                    <a:pt x="132" y="160"/>
                    <a:pt x="131" y="155"/>
                    <a:pt x="134" y="154"/>
                  </a:cubicBezTo>
                  <a:cubicBezTo>
                    <a:pt x="139" y="153"/>
                    <a:pt x="144" y="150"/>
                    <a:pt x="144" y="150"/>
                  </a:cubicBezTo>
                  <a:cubicBezTo>
                    <a:pt x="142" y="137"/>
                    <a:pt x="142" y="137"/>
                    <a:pt x="142" y="137"/>
                  </a:cubicBezTo>
                  <a:cubicBezTo>
                    <a:pt x="146" y="133"/>
                    <a:pt x="146" y="133"/>
                    <a:pt x="146" y="133"/>
                  </a:cubicBezTo>
                  <a:cubicBezTo>
                    <a:pt x="149" y="135"/>
                    <a:pt x="149" y="135"/>
                    <a:pt x="149" y="135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6" y="126"/>
                    <a:pt x="156" y="126"/>
                    <a:pt x="156" y="126"/>
                  </a:cubicBezTo>
                  <a:cubicBezTo>
                    <a:pt x="167" y="125"/>
                    <a:pt x="167" y="125"/>
                    <a:pt x="167" y="125"/>
                  </a:cubicBezTo>
                  <a:cubicBezTo>
                    <a:pt x="173" y="129"/>
                    <a:pt x="173" y="129"/>
                    <a:pt x="173" y="129"/>
                  </a:cubicBezTo>
                  <a:cubicBezTo>
                    <a:pt x="173" y="129"/>
                    <a:pt x="162" y="136"/>
                    <a:pt x="164" y="141"/>
                  </a:cubicBezTo>
                  <a:cubicBezTo>
                    <a:pt x="166" y="148"/>
                    <a:pt x="172" y="151"/>
                    <a:pt x="171" y="152"/>
                  </a:cubicBezTo>
                  <a:cubicBezTo>
                    <a:pt x="171" y="153"/>
                    <a:pt x="169" y="156"/>
                    <a:pt x="174" y="160"/>
                  </a:cubicBezTo>
                  <a:cubicBezTo>
                    <a:pt x="178" y="164"/>
                    <a:pt x="186" y="164"/>
                    <a:pt x="186" y="164"/>
                  </a:cubicBezTo>
                  <a:cubicBezTo>
                    <a:pt x="189" y="169"/>
                    <a:pt x="189" y="169"/>
                    <a:pt x="189" y="169"/>
                  </a:cubicBezTo>
                  <a:cubicBezTo>
                    <a:pt x="184" y="171"/>
                    <a:pt x="184" y="171"/>
                    <a:pt x="184" y="171"/>
                  </a:cubicBezTo>
                  <a:cubicBezTo>
                    <a:pt x="187" y="176"/>
                    <a:pt x="187" y="176"/>
                    <a:pt x="187" y="176"/>
                  </a:cubicBezTo>
                  <a:cubicBezTo>
                    <a:pt x="190" y="191"/>
                    <a:pt x="190" y="191"/>
                    <a:pt x="190" y="191"/>
                  </a:cubicBezTo>
                  <a:cubicBezTo>
                    <a:pt x="196" y="193"/>
                    <a:pt x="196" y="193"/>
                    <a:pt x="196" y="193"/>
                  </a:cubicBezTo>
                  <a:cubicBezTo>
                    <a:pt x="198" y="186"/>
                    <a:pt x="198" y="186"/>
                    <a:pt x="198" y="186"/>
                  </a:cubicBezTo>
                  <a:cubicBezTo>
                    <a:pt x="196" y="183"/>
                    <a:pt x="196" y="183"/>
                    <a:pt x="196" y="183"/>
                  </a:cubicBezTo>
                  <a:cubicBezTo>
                    <a:pt x="196" y="176"/>
                    <a:pt x="196" y="176"/>
                    <a:pt x="196" y="176"/>
                  </a:cubicBezTo>
                  <a:cubicBezTo>
                    <a:pt x="203" y="172"/>
                    <a:pt x="203" y="172"/>
                    <a:pt x="203" y="172"/>
                  </a:cubicBezTo>
                  <a:cubicBezTo>
                    <a:pt x="205" y="167"/>
                    <a:pt x="205" y="167"/>
                    <a:pt x="205" y="167"/>
                  </a:cubicBezTo>
                  <a:cubicBezTo>
                    <a:pt x="205" y="167"/>
                    <a:pt x="215" y="163"/>
                    <a:pt x="219" y="157"/>
                  </a:cubicBezTo>
                  <a:cubicBezTo>
                    <a:pt x="225" y="148"/>
                    <a:pt x="226" y="144"/>
                    <a:pt x="226" y="144"/>
                  </a:cubicBezTo>
                  <a:cubicBezTo>
                    <a:pt x="222" y="140"/>
                    <a:pt x="222" y="140"/>
                    <a:pt x="222" y="140"/>
                  </a:cubicBezTo>
                  <a:cubicBezTo>
                    <a:pt x="228" y="134"/>
                    <a:pt x="228" y="134"/>
                    <a:pt x="228" y="134"/>
                  </a:cubicBezTo>
                  <a:cubicBezTo>
                    <a:pt x="233" y="138"/>
                    <a:pt x="233" y="138"/>
                    <a:pt x="233" y="138"/>
                  </a:cubicBezTo>
                  <a:cubicBezTo>
                    <a:pt x="239" y="136"/>
                    <a:pt x="239" y="136"/>
                    <a:pt x="239" y="136"/>
                  </a:cubicBezTo>
                  <a:cubicBezTo>
                    <a:pt x="239" y="136"/>
                    <a:pt x="234" y="150"/>
                    <a:pt x="241" y="156"/>
                  </a:cubicBezTo>
                  <a:cubicBezTo>
                    <a:pt x="249" y="162"/>
                    <a:pt x="255" y="156"/>
                    <a:pt x="255" y="156"/>
                  </a:cubicBezTo>
                  <a:cubicBezTo>
                    <a:pt x="268" y="155"/>
                    <a:pt x="268" y="155"/>
                    <a:pt x="268" y="155"/>
                  </a:cubicBezTo>
                  <a:cubicBezTo>
                    <a:pt x="270" y="162"/>
                    <a:pt x="270" y="162"/>
                    <a:pt x="270" y="162"/>
                  </a:cubicBezTo>
                  <a:cubicBezTo>
                    <a:pt x="273" y="168"/>
                    <a:pt x="273" y="168"/>
                    <a:pt x="273" y="168"/>
                  </a:cubicBezTo>
                  <a:cubicBezTo>
                    <a:pt x="274" y="172"/>
                    <a:pt x="274" y="172"/>
                    <a:pt x="274" y="172"/>
                  </a:cubicBezTo>
                  <a:cubicBezTo>
                    <a:pt x="277" y="172"/>
                    <a:pt x="277" y="172"/>
                    <a:pt x="277" y="172"/>
                  </a:cubicBezTo>
                  <a:cubicBezTo>
                    <a:pt x="279" y="162"/>
                    <a:pt x="279" y="162"/>
                    <a:pt x="279" y="162"/>
                  </a:cubicBezTo>
                  <a:cubicBezTo>
                    <a:pt x="285" y="155"/>
                    <a:pt x="285" y="155"/>
                    <a:pt x="285" y="155"/>
                  </a:cubicBezTo>
                  <a:cubicBezTo>
                    <a:pt x="282" y="153"/>
                    <a:pt x="282" y="153"/>
                    <a:pt x="282" y="153"/>
                  </a:cubicBezTo>
                  <a:cubicBezTo>
                    <a:pt x="278" y="152"/>
                    <a:pt x="278" y="152"/>
                    <a:pt x="278" y="152"/>
                  </a:cubicBezTo>
                  <a:cubicBezTo>
                    <a:pt x="278" y="152"/>
                    <a:pt x="270" y="145"/>
                    <a:pt x="281" y="138"/>
                  </a:cubicBezTo>
                  <a:cubicBezTo>
                    <a:pt x="291" y="131"/>
                    <a:pt x="294" y="133"/>
                    <a:pt x="294" y="133"/>
                  </a:cubicBezTo>
                  <a:cubicBezTo>
                    <a:pt x="294" y="142"/>
                    <a:pt x="294" y="142"/>
                    <a:pt x="294" y="142"/>
                  </a:cubicBezTo>
                  <a:cubicBezTo>
                    <a:pt x="308" y="149"/>
                    <a:pt x="308" y="149"/>
                    <a:pt x="308" y="149"/>
                  </a:cubicBezTo>
                  <a:cubicBezTo>
                    <a:pt x="310" y="139"/>
                    <a:pt x="310" y="139"/>
                    <a:pt x="310" y="139"/>
                  </a:cubicBezTo>
                  <a:cubicBezTo>
                    <a:pt x="305" y="138"/>
                    <a:pt x="305" y="138"/>
                    <a:pt x="305" y="138"/>
                  </a:cubicBezTo>
                  <a:close/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grpSp>
          <p:nvGrpSpPr>
            <p:cNvPr id="33" name="Gruppieren 476"/>
            <p:cNvGrpSpPr/>
            <p:nvPr/>
          </p:nvGrpSpPr>
          <p:grpSpPr bwMode="gray">
            <a:xfrm>
              <a:off x="1975987" y="3883637"/>
              <a:ext cx="386204" cy="355286"/>
              <a:chOff x="1975989" y="3883639"/>
              <a:chExt cx="386205" cy="355286"/>
            </a:xfrm>
            <a:grpFill/>
          </p:grpSpPr>
          <p:sp>
            <p:nvSpPr>
              <p:cNvPr id="369" name="Freeform 7"/>
              <p:cNvSpPr>
                <a:spLocks/>
              </p:cNvSpPr>
              <p:nvPr/>
            </p:nvSpPr>
            <p:spPr bwMode="gray">
              <a:xfrm>
                <a:off x="1975989" y="3902891"/>
                <a:ext cx="386205" cy="336034"/>
              </a:xfrm>
              <a:custGeom>
                <a:avLst/>
                <a:gdLst/>
                <a:ahLst/>
                <a:cxnLst>
                  <a:cxn ang="0">
                    <a:pos x="263" y="6"/>
                  </a:cxn>
                  <a:cxn ang="0">
                    <a:pos x="228" y="7"/>
                  </a:cxn>
                  <a:cxn ang="0">
                    <a:pos x="170" y="32"/>
                  </a:cxn>
                  <a:cxn ang="0">
                    <a:pos x="180" y="51"/>
                  </a:cxn>
                  <a:cxn ang="0">
                    <a:pos x="175" y="65"/>
                  </a:cxn>
                  <a:cxn ang="0">
                    <a:pos x="170" y="67"/>
                  </a:cxn>
                  <a:cxn ang="0">
                    <a:pos x="139" y="86"/>
                  </a:cxn>
                  <a:cxn ang="0">
                    <a:pos x="163" y="89"/>
                  </a:cxn>
                  <a:cxn ang="0">
                    <a:pos x="178" y="92"/>
                  </a:cxn>
                  <a:cxn ang="0">
                    <a:pos x="130" y="81"/>
                  </a:cxn>
                  <a:cxn ang="0">
                    <a:pos x="141" y="72"/>
                  </a:cxn>
                  <a:cxn ang="0">
                    <a:pos x="149" y="44"/>
                  </a:cxn>
                  <a:cxn ang="0">
                    <a:pos x="127" y="21"/>
                  </a:cxn>
                  <a:cxn ang="0">
                    <a:pos x="79" y="117"/>
                  </a:cxn>
                  <a:cxn ang="0">
                    <a:pos x="60" y="103"/>
                  </a:cxn>
                  <a:cxn ang="0">
                    <a:pos x="97" y="132"/>
                  </a:cxn>
                  <a:cxn ang="0">
                    <a:pos x="77" y="135"/>
                  </a:cxn>
                  <a:cxn ang="0">
                    <a:pos x="63" y="141"/>
                  </a:cxn>
                  <a:cxn ang="0">
                    <a:pos x="52" y="139"/>
                  </a:cxn>
                  <a:cxn ang="0">
                    <a:pos x="62" y="151"/>
                  </a:cxn>
                  <a:cxn ang="0">
                    <a:pos x="32" y="138"/>
                  </a:cxn>
                  <a:cxn ang="0">
                    <a:pos x="18" y="140"/>
                  </a:cxn>
                  <a:cxn ang="0">
                    <a:pos x="41" y="149"/>
                  </a:cxn>
                  <a:cxn ang="0">
                    <a:pos x="49" y="162"/>
                  </a:cxn>
                  <a:cxn ang="0">
                    <a:pos x="35" y="157"/>
                  </a:cxn>
                  <a:cxn ang="0">
                    <a:pos x="5" y="145"/>
                  </a:cxn>
                  <a:cxn ang="0">
                    <a:pos x="9" y="161"/>
                  </a:cxn>
                  <a:cxn ang="0">
                    <a:pos x="30" y="171"/>
                  </a:cxn>
                  <a:cxn ang="0">
                    <a:pos x="68" y="166"/>
                  </a:cxn>
                  <a:cxn ang="0">
                    <a:pos x="81" y="163"/>
                  </a:cxn>
                  <a:cxn ang="0">
                    <a:pos x="99" y="171"/>
                  </a:cxn>
                  <a:cxn ang="0">
                    <a:pos x="111" y="179"/>
                  </a:cxn>
                  <a:cxn ang="0">
                    <a:pos x="133" y="194"/>
                  </a:cxn>
                  <a:cxn ang="0">
                    <a:pos x="139" y="216"/>
                  </a:cxn>
                  <a:cxn ang="0">
                    <a:pos x="127" y="230"/>
                  </a:cxn>
                  <a:cxn ang="0">
                    <a:pos x="151" y="243"/>
                  </a:cxn>
                  <a:cxn ang="0">
                    <a:pos x="149" y="221"/>
                  </a:cxn>
                  <a:cxn ang="0">
                    <a:pos x="170" y="207"/>
                  </a:cxn>
                  <a:cxn ang="0">
                    <a:pos x="178" y="170"/>
                  </a:cxn>
                  <a:cxn ang="0">
                    <a:pos x="185" y="144"/>
                  </a:cxn>
                  <a:cxn ang="0">
                    <a:pos x="201" y="145"/>
                  </a:cxn>
                  <a:cxn ang="0">
                    <a:pos x="234" y="127"/>
                  </a:cxn>
                  <a:cxn ang="0">
                    <a:pos x="238" y="82"/>
                  </a:cxn>
                  <a:cxn ang="0">
                    <a:pos x="274" y="45"/>
                  </a:cxn>
                </a:cxnLst>
                <a:rect l="0" t="0" r="r" b="b"/>
                <a:pathLst>
                  <a:path w="280" h="244">
                    <a:moveTo>
                      <a:pt x="280" y="29"/>
                    </a:moveTo>
                    <a:cubicBezTo>
                      <a:pt x="274" y="27"/>
                      <a:pt x="269" y="23"/>
                      <a:pt x="268" y="21"/>
                    </a:cubicBezTo>
                    <a:cubicBezTo>
                      <a:pt x="262" y="17"/>
                      <a:pt x="264" y="9"/>
                      <a:pt x="263" y="6"/>
                    </a:cubicBezTo>
                    <a:cubicBezTo>
                      <a:pt x="262" y="3"/>
                      <a:pt x="255" y="8"/>
                      <a:pt x="255" y="8"/>
                    </a:cubicBezTo>
                    <a:cubicBezTo>
                      <a:pt x="227" y="4"/>
                      <a:pt x="227" y="4"/>
                      <a:pt x="227" y="4"/>
                    </a:cubicBezTo>
                    <a:cubicBezTo>
                      <a:pt x="228" y="7"/>
                      <a:pt x="228" y="7"/>
                      <a:pt x="228" y="7"/>
                    </a:cubicBezTo>
                    <a:cubicBezTo>
                      <a:pt x="228" y="7"/>
                      <a:pt x="223" y="6"/>
                      <a:pt x="222" y="3"/>
                    </a:cubicBezTo>
                    <a:cubicBezTo>
                      <a:pt x="220" y="0"/>
                      <a:pt x="193" y="2"/>
                      <a:pt x="184" y="5"/>
                    </a:cubicBezTo>
                    <a:cubicBezTo>
                      <a:pt x="175" y="6"/>
                      <a:pt x="169" y="25"/>
                      <a:pt x="170" y="32"/>
                    </a:cubicBezTo>
                    <a:cubicBezTo>
                      <a:pt x="168" y="41"/>
                      <a:pt x="167" y="39"/>
                      <a:pt x="167" y="39"/>
                    </a:cubicBezTo>
                    <a:cubicBezTo>
                      <a:pt x="167" y="39"/>
                      <a:pt x="168" y="41"/>
                      <a:pt x="172" y="43"/>
                    </a:cubicBezTo>
                    <a:cubicBezTo>
                      <a:pt x="176" y="47"/>
                      <a:pt x="180" y="51"/>
                      <a:pt x="180" y="51"/>
                    </a:cubicBezTo>
                    <a:cubicBezTo>
                      <a:pt x="180" y="51"/>
                      <a:pt x="173" y="53"/>
                      <a:pt x="173" y="54"/>
                    </a:cubicBezTo>
                    <a:cubicBezTo>
                      <a:pt x="172" y="57"/>
                      <a:pt x="177" y="58"/>
                      <a:pt x="177" y="58"/>
                    </a:cubicBezTo>
                    <a:cubicBezTo>
                      <a:pt x="177" y="58"/>
                      <a:pt x="171" y="63"/>
                      <a:pt x="175" y="65"/>
                    </a:cubicBezTo>
                    <a:cubicBezTo>
                      <a:pt x="182" y="68"/>
                      <a:pt x="188" y="71"/>
                      <a:pt x="188" y="71"/>
                    </a:cubicBezTo>
                    <a:cubicBezTo>
                      <a:pt x="186" y="73"/>
                      <a:pt x="186" y="73"/>
                      <a:pt x="186" y="73"/>
                    </a:cubicBezTo>
                    <a:cubicBezTo>
                      <a:pt x="186" y="73"/>
                      <a:pt x="176" y="69"/>
                      <a:pt x="170" y="67"/>
                    </a:cubicBezTo>
                    <a:cubicBezTo>
                      <a:pt x="166" y="67"/>
                      <a:pt x="159" y="73"/>
                      <a:pt x="152" y="75"/>
                    </a:cubicBezTo>
                    <a:cubicBezTo>
                      <a:pt x="147" y="77"/>
                      <a:pt x="134" y="80"/>
                      <a:pt x="134" y="80"/>
                    </a:cubicBezTo>
                    <a:cubicBezTo>
                      <a:pt x="134" y="80"/>
                      <a:pt x="137" y="85"/>
                      <a:pt x="139" y="86"/>
                    </a:cubicBezTo>
                    <a:cubicBezTo>
                      <a:pt x="145" y="87"/>
                      <a:pt x="145" y="87"/>
                      <a:pt x="145" y="87"/>
                    </a:cubicBezTo>
                    <a:cubicBezTo>
                      <a:pt x="145" y="87"/>
                      <a:pt x="155" y="95"/>
                      <a:pt x="158" y="94"/>
                    </a:cubicBezTo>
                    <a:cubicBezTo>
                      <a:pt x="163" y="92"/>
                      <a:pt x="163" y="89"/>
                      <a:pt x="163" y="89"/>
                    </a:cubicBezTo>
                    <a:cubicBezTo>
                      <a:pt x="163" y="89"/>
                      <a:pt x="174" y="86"/>
                      <a:pt x="178" y="83"/>
                    </a:cubicBezTo>
                    <a:cubicBezTo>
                      <a:pt x="180" y="81"/>
                      <a:pt x="183" y="82"/>
                      <a:pt x="184" y="82"/>
                    </a:cubicBezTo>
                    <a:cubicBezTo>
                      <a:pt x="186" y="84"/>
                      <a:pt x="178" y="92"/>
                      <a:pt x="178" y="92"/>
                    </a:cubicBezTo>
                    <a:cubicBezTo>
                      <a:pt x="157" y="97"/>
                      <a:pt x="157" y="97"/>
                      <a:pt x="157" y="97"/>
                    </a:cubicBezTo>
                    <a:cubicBezTo>
                      <a:pt x="143" y="93"/>
                      <a:pt x="143" y="93"/>
                      <a:pt x="143" y="93"/>
                    </a:cubicBezTo>
                    <a:cubicBezTo>
                      <a:pt x="130" y="81"/>
                      <a:pt x="130" y="81"/>
                      <a:pt x="130" y="81"/>
                    </a:cubicBezTo>
                    <a:cubicBezTo>
                      <a:pt x="126" y="77"/>
                      <a:pt x="126" y="77"/>
                      <a:pt x="126" y="77"/>
                    </a:cubicBezTo>
                    <a:cubicBezTo>
                      <a:pt x="137" y="78"/>
                      <a:pt x="137" y="78"/>
                      <a:pt x="137" y="78"/>
                    </a:cubicBezTo>
                    <a:cubicBezTo>
                      <a:pt x="141" y="72"/>
                      <a:pt x="141" y="72"/>
                      <a:pt x="141" y="72"/>
                    </a:cubicBezTo>
                    <a:cubicBezTo>
                      <a:pt x="141" y="72"/>
                      <a:pt x="139" y="58"/>
                      <a:pt x="139" y="55"/>
                    </a:cubicBezTo>
                    <a:cubicBezTo>
                      <a:pt x="139" y="51"/>
                      <a:pt x="148" y="59"/>
                      <a:pt x="153" y="54"/>
                    </a:cubicBezTo>
                    <a:cubicBezTo>
                      <a:pt x="157" y="51"/>
                      <a:pt x="153" y="46"/>
                      <a:pt x="149" y="44"/>
                    </a:cubicBezTo>
                    <a:cubicBezTo>
                      <a:pt x="143" y="41"/>
                      <a:pt x="149" y="27"/>
                      <a:pt x="143" y="26"/>
                    </a:cubicBezTo>
                    <a:cubicBezTo>
                      <a:pt x="138" y="23"/>
                      <a:pt x="141" y="29"/>
                      <a:pt x="136" y="26"/>
                    </a:cubicBezTo>
                    <a:cubicBezTo>
                      <a:pt x="133" y="24"/>
                      <a:pt x="131" y="19"/>
                      <a:pt x="127" y="21"/>
                    </a:cubicBezTo>
                    <a:cubicBezTo>
                      <a:pt x="124" y="22"/>
                      <a:pt x="108" y="65"/>
                      <a:pt x="101" y="74"/>
                    </a:cubicBezTo>
                    <a:cubicBezTo>
                      <a:pt x="94" y="82"/>
                      <a:pt x="67" y="99"/>
                      <a:pt x="67" y="99"/>
                    </a:cubicBezTo>
                    <a:cubicBezTo>
                      <a:pt x="79" y="117"/>
                      <a:pt x="79" y="117"/>
                      <a:pt x="79" y="117"/>
                    </a:cubicBezTo>
                    <a:cubicBezTo>
                      <a:pt x="78" y="121"/>
                      <a:pt x="78" y="121"/>
                      <a:pt x="78" y="121"/>
                    </a:cubicBezTo>
                    <a:cubicBezTo>
                      <a:pt x="78" y="121"/>
                      <a:pt x="70" y="109"/>
                      <a:pt x="68" y="109"/>
                    </a:cubicBezTo>
                    <a:cubicBezTo>
                      <a:pt x="65" y="107"/>
                      <a:pt x="63" y="103"/>
                      <a:pt x="60" y="103"/>
                    </a:cubicBezTo>
                    <a:cubicBezTo>
                      <a:pt x="59" y="102"/>
                      <a:pt x="60" y="113"/>
                      <a:pt x="60" y="113"/>
                    </a:cubicBezTo>
                    <a:cubicBezTo>
                      <a:pt x="60" y="113"/>
                      <a:pt x="80" y="134"/>
                      <a:pt x="82" y="134"/>
                    </a:cubicBezTo>
                    <a:cubicBezTo>
                      <a:pt x="84" y="134"/>
                      <a:pt x="89" y="132"/>
                      <a:pt x="97" y="132"/>
                    </a:cubicBezTo>
                    <a:cubicBezTo>
                      <a:pt x="103" y="133"/>
                      <a:pt x="101" y="138"/>
                      <a:pt x="98" y="137"/>
                    </a:cubicBezTo>
                    <a:cubicBezTo>
                      <a:pt x="95" y="136"/>
                      <a:pt x="82" y="139"/>
                      <a:pt x="82" y="139"/>
                    </a:cubicBezTo>
                    <a:cubicBezTo>
                      <a:pt x="82" y="139"/>
                      <a:pt x="80" y="135"/>
                      <a:pt x="77" y="135"/>
                    </a:cubicBezTo>
                    <a:cubicBezTo>
                      <a:pt x="72" y="134"/>
                      <a:pt x="69" y="138"/>
                      <a:pt x="69" y="138"/>
                    </a:cubicBezTo>
                    <a:cubicBezTo>
                      <a:pt x="59" y="134"/>
                      <a:pt x="59" y="134"/>
                      <a:pt x="59" y="134"/>
                    </a:cubicBezTo>
                    <a:cubicBezTo>
                      <a:pt x="63" y="141"/>
                      <a:pt x="63" y="141"/>
                      <a:pt x="63" y="141"/>
                    </a:cubicBezTo>
                    <a:cubicBezTo>
                      <a:pt x="63" y="141"/>
                      <a:pt x="57" y="137"/>
                      <a:pt x="55" y="136"/>
                    </a:cubicBezTo>
                    <a:cubicBezTo>
                      <a:pt x="52" y="134"/>
                      <a:pt x="47" y="138"/>
                      <a:pt x="47" y="138"/>
                    </a:cubicBezTo>
                    <a:cubicBezTo>
                      <a:pt x="52" y="139"/>
                      <a:pt x="52" y="139"/>
                      <a:pt x="52" y="139"/>
                    </a:cubicBezTo>
                    <a:cubicBezTo>
                      <a:pt x="53" y="141"/>
                      <a:pt x="53" y="141"/>
                      <a:pt x="53" y="141"/>
                    </a:cubicBezTo>
                    <a:cubicBezTo>
                      <a:pt x="62" y="148"/>
                      <a:pt x="62" y="148"/>
                      <a:pt x="62" y="148"/>
                    </a:cubicBezTo>
                    <a:cubicBezTo>
                      <a:pt x="62" y="151"/>
                      <a:pt x="62" y="151"/>
                      <a:pt x="62" y="151"/>
                    </a:cubicBezTo>
                    <a:cubicBezTo>
                      <a:pt x="54" y="150"/>
                      <a:pt x="54" y="150"/>
                      <a:pt x="54" y="150"/>
                    </a:cubicBezTo>
                    <a:cubicBezTo>
                      <a:pt x="54" y="150"/>
                      <a:pt x="49" y="143"/>
                      <a:pt x="44" y="140"/>
                    </a:cubicBezTo>
                    <a:cubicBezTo>
                      <a:pt x="32" y="138"/>
                      <a:pt x="32" y="138"/>
                      <a:pt x="32" y="138"/>
                    </a:cubicBezTo>
                    <a:cubicBezTo>
                      <a:pt x="32" y="138"/>
                      <a:pt x="29" y="136"/>
                      <a:pt x="27" y="133"/>
                    </a:cubicBezTo>
                    <a:cubicBezTo>
                      <a:pt x="26" y="131"/>
                      <a:pt x="15" y="132"/>
                      <a:pt x="15" y="132"/>
                    </a:cubicBezTo>
                    <a:cubicBezTo>
                      <a:pt x="15" y="132"/>
                      <a:pt x="14" y="136"/>
                      <a:pt x="18" y="140"/>
                    </a:cubicBezTo>
                    <a:cubicBezTo>
                      <a:pt x="22" y="144"/>
                      <a:pt x="28" y="143"/>
                      <a:pt x="28" y="143"/>
                    </a:cubicBezTo>
                    <a:cubicBezTo>
                      <a:pt x="28" y="143"/>
                      <a:pt x="27" y="148"/>
                      <a:pt x="30" y="150"/>
                    </a:cubicBezTo>
                    <a:cubicBezTo>
                      <a:pt x="34" y="154"/>
                      <a:pt x="41" y="149"/>
                      <a:pt x="41" y="149"/>
                    </a:cubicBezTo>
                    <a:cubicBezTo>
                      <a:pt x="45" y="150"/>
                      <a:pt x="45" y="150"/>
                      <a:pt x="45" y="150"/>
                    </a:cubicBezTo>
                    <a:cubicBezTo>
                      <a:pt x="45" y="150"/>
                      <a:pt x="53" y="157"/>
                      <a:pt x="57" y="160"/>
                    </a:cubicBezTo>
                    <a:cubicBezTo>
                      <a:pt x="61" y="160"/>
                      <a:pt x="49" y="162"/>
                      <a:pt x="49" y="162"/>
                    </a:cubicBezTo>
                    <a:cubicBezTo>
                      <a:pt x="46" y="160"/>
                      <a:pt x="46" y="160"/>
                      <a:pt x="46" y="160"/>
                    </a:cubicBezTo>
                    <a:cubicBezTo>
                      <a:pt x="46" y="160"/>
                      <a:pt x="45" y="156"/>
                      <a:pt x="42" y="155"/>
                    </a:cubicBezTo>
                    <a:cubicBezTo>
                      <a:pt x="40" y="152"/>
                      <a:pt x="35" y="157"/>
                      <a:pt x="35" y="157"/>
                    </a:cubicBezTo>
                    <a:cubicBezTo>
                      <a:pt x="35" y="157"/>
                      <a:pt x="29" y="156"/>
                      <a:pt x="24" y="153"/>
                    </a:cubicBezTo>
                    <a:cubicBezTo>
                      <a:pt x="22" y="153"/>
                      <a:pt x="19" y="145"/>
                      <a:pt x="14" y="144"/>
                    </a:cubicBezTo>
                    <a:cubicBezTo>
                      <a:pt x="13" y="144"/>
                      <a:pt x="5" y="145"/>
                      <a:pt x="5" y="145"/>
                    </a:cubicBezTo>
                    <a:cubicBezTo>
                      <a:pt x="5" y="145"/>
                      <a:pt x="2" y="151"/>
                      <a:pt x="0" y="152"/>
                    </a:cubicBezTo>
                    <a:cubicBezTo>
                      <a:pt x="0" y="153"/>
                      <a:pt x="1" y="158"/>
                      <a:pt x="1" y="158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12" y="156"/>
                      <a:pt x="12" y="156"/>
                      <a:pt x="12" y="156"/>
                    </a:cubicBezTo>
                    <a:cubicBezTo>
                      <a:pt x="26" y="163"/>
                      <a:pt x="26" y="163"/>
                      <a:pt x="26" y="163"/>
                    </a:cubicBezTo>
                    <a:cubicBezTo>
                      <a:pt x="26" y="163"/>
                      <a:pt x="20" y="169"/>
                      <a:pt x="30" y="171"/>
                    </a:cubicBezTo>
                    <a:cubicBezTo>
                      <a:pt x="40" y="175"/>
                      <a:pt x="58" y="163"/>
                      <a:pt x="58" y="163"/>
                    </a:cubicBezTo>
                    <a:cubicBezTo>
                      <a:pt x="63" y="165"/>
                      <a:pt x="63" y="165"/>
                      <a:pt x="63" y="165"/>
                    </a:cubicBezTo>
                    <a:cubicBezTo>
                      <a:pt x="68" y="166"/>
                      <a:pt x="68" y="166"/>
                      <a:pt x="68" y="166"/>
                    </a:cubicBezTo>
                    <a:cubicBezTo>
                      <a:pt x="68" y="166"/>
                      <a:pt x="67" y="157"/>
                      <a:pt x="73" y="156"/>
                    </a:cubicBezTo>
                    <a:cubicBezTo>
                      <a:pt x="78" y="154"/>
                      <a:pt x="76" y="162"/>
                      <a:pt x="76" y="162"/>
                    </a:cubicBezTo>
                    <a:cubicBezTo>
                      <a:pt x="81" y="163"/>
                      <a:pt x="81" y="163"/>
                      <a:pt x="81" y="163"/>
                    </a:cubicBezTo>
                    <a:cubicBezTo>
                      <a:pt x="81" y="163"/>
                      <a:pt x="89" y="158"/>
                      <a:pt x="95" y="159"/>
                    </a:cubicBezTo>
                    <a:cubicBezTo>
                      <a:pt x="99" y="160"/>
                      <a:pt x="92" y="169"/>
                      <a:pt x="92" y="169"/>
                    </a:cubicBezTo>
                    <a:cubicBezTo>
                      <a:pt x="99" y="171"/>
                      <a:pt x="99" y="171"/>
                      <a:pt x="99" y="171"/>
                    </a:cubicBezTo>
                    <a:cubicBezTo>
                      <a:pt x="99" y="171"/>
                      <a:pt x="104" y="162"/>
                      <a:pt x="108" y="165"/>
                    </a:cubicBezTo>
                    <a:cubicBezTo>
                      <a:pt x="110" y="168"/>
                      <a:pt x="104" y="175"/>
                      <a:pt x="104" y="175"/>
                    </a:cubicBezTo>
                    <a:cubicBezTo>
                      <a:pt x="111" y="179"/>
                      <a:pt x="111" y="179"/>
                      <a:pt x="111" y="179"/>
                    </a:cubicBezTo>
                    <a:cubicBezTo>
                      <a:pt x="111" y="179"/>
                      <a:pt x="111" y="187"/>
                      <a:pt x="116" y="187"/>
                    </a:cubicBezTo>
                    <a:cubicBezTo>
                      <a:pt x="120" y="190"/>
                      <a:pt x="125" y="186"/>
                      <a:pt x="129" y="188"/>
                    </a:cubicBezTo>
                    <a:cubicBezTo>
                      <a:pt x="135" y="190"/>
                      <a:pt x="133" y="194"/>
                      <a:pt x="133" y="194"/>
                    </a:cubicBezTo>
                    <a:cubicBezTo>
                      <a:pt x="137" y="202"/>
                      <a:pt x="137" y="202"/>
                      <a:pt x="137" y="202"/>
                    </a:cubicBezTo>
                    <a:cubicBezTo>
                      <a:pt x="137" y="202"/>
                      <a:pt x="142" y="203"/>
                      <a:pt x="145" y="208"/>
                    </a:cubicBezTo>
                    <a:cubicBezTo>
                      <a:pt x="148" y="212"/>
                      <a:pt x="143" y="214"/>
                      <a:pt x="139" y="216"/>
                    </a:cubicBezTo>
                    <a:cubicBezTo>
                      <a:pt x="137" y="217"/>
                      <a:pt x="138" y="222"/>
                      <a:pt x="138" y="222"/>
                    </a:cubicBezTo>
                    <a:cubicBezTo>
                      <a:pt x="135" y="229"/>
                      <a:pt x="135" y="229"/>
                      <a:pt x="135" y="229"/>
                    </a:cubicBezTo>
                    <a:cubicBezTo>
                      <a:pt x="135" y="229"/>
                      <a:pt x="129" y="228"/>
                      <a:pt x="127" y="230"/>
                    </a:cubicBezTo>
                    <a:cubicBezTo>
                      <a:pt x="122" y="234"/>
                      <a:pt x="128" y="237"/>
                      <a:pt x="128" y="237"/>
                    </a:cubicBezTo>
                    <a:cubicBezTo>
                      <a:pt x="128" y="237"/>
                      <a:pt x="133" y="241"/>
                      <a:pt x="139" y="242"/>
                    </a:cubicBezTo>
                    <a:cubicBezTo>
                      <a:pt x="143" y="244"/>
                      <a:pt x="149" y="242"/>
                      <a:pt x="151" y="243"/>
                    </a:cubicBezTo>
                    <a:cubicBezTo>
                      <a:pt x="151" y="241"/>
                      <a:pt x="150" y="239"/>
                      <a:pt x="150" y="239"/>
                    </a:cubicBezTo>
                    <a:cubicBezTo>
                      <a:pt x="153" y="237"/>
                      <a:pt x="155" y="236"/>
                      <a:pt x="158" y="236"/>
                    </a:cubicBezTo>
                    <a:cubicBezTo>
                      <a:pt x="158" y="230"/>
                      <a:pt x="160" y="220"/>
                      <a:pt x="149" y="221"/>
                    </a:cubicBezTo>
                    <a:cubicBezTo>
                      <a:pt x="148" y="218"/>
                      <a:pt x="149" y="213"/>
                      <a:pt x="153" y="213"/>
                    </a:cubicBezTo>
                    <a:cubicBezTo>
                      <a:pt x="155" y="214"/>
                      <a:pt x="154" y="216"/>
                      <a:pt x="156" y="218"/>
                    </a:cubicBezTo>
                    <a:cubicBezTo>
                      <a:pt x="158" y="211"/>
                      <a:pt x="167" y="214"/>
                      <a:pt x="170" y="207"/>
                    </a:cubicBezTo>
                    <a:cubicBezTo>
                      <a:pt x="165" y="207"/>
                      <a:pt x="165" y="207"/>
                      <a:pt x="165" y="207"/>
                    </a:cubicBezTo>
                    <a:cubicBezTo>
                      <a:pt x="165" y="195"/>
                      <a:pt x="176" y="196"/>
                      <a:pt x="178" y="189"/>
                    </a:cubicBezTo>
                    <a:cubicBezTo>
                      <a:pt x="179" y="183"/>
                      <a:pt x="180" y="175"/>
                      <a:pt x="178" y="170"/>
                    </a:cubicBezTo>
                    <a:cubicBezTo>
                      <a:pt x="176" y="166"/>
                      <a:pt x="174" y="159"/>
                      <a:pt x="175" y="153"/>
                    </a:cubicBezTo>
                    <a:cubicBezTo>
                      <a:pt x="175" y="156"/>
                      <a:pt x="173" y="141"/>
                      <a:pt x="173" y="141"/>
                    </a:cubicBezTo>
                    <a:cubicBezTo>
                      <a:pt x="178" y="142"/>
                      <a:pt x="181" y="141"/>
                      <a:pt x="185" y="144"/>
                    </a:cubicBezTo>
                    <a:cubicBezTo>
                      <a:pt x="184" y="143"/>
                      <a:pt x="184" y="140"/>
                      <a:pt x="183" y="138"/>
                    </a:cubicBezTo>
                    <a:cubicBezTo>
                      <a:pt x="189" y="139"/>
                      <a:pt x="197" y="144"/>
                      <a:pt x="201" y="147"/>
                    </a:cubicBezTo>
                    <a:cubicBezTo>
                      <a:pt x="201" y="145"/>
                      <a:pt x="201" y="145"/>
                      <a:pt x="201" y="145"/>
                    </a:cubicBezTo>
                    <a:cubicBezTo>
                      <a:pt x="207" y="147"/>
                      <a:pt x="215" y="138"/>
                      <a:pt x="221" y="145"/>
                    </a:cubicBezTo>
                    <a:cubicBezTo>
                      <a:pt x="224" y="147"/>
                      <a:pt x="233" y="134"/>
                      <a:pt x="221" y="132"/>
                    </a:cubicBezTo>
                    <a:cubicBezTo>
                      <a:pt x="224" y="128"/>
                      <a:pt x="228" y="125"/>
                      <a:pt x="234" y="127"/>
                    </a:cubicBezTo>
                    <a:cubicBezTo>
                      <a:pt x="234" y="127"/>
                      <a:pt x="246" y="118"/>
                      <a:pt x="249" y="117"/>
                    </a:cubicBezTo>
                    <a:cubicBezTo>
                      <a:pt x="243" y="112"/>
                      <a:pt x="255" y="105"/>
                      <a:pt x="248" y="94"/>
                    </a:cubicBezTo>
                    <a:cubicBezTo>
                      <a:pt x="241" y="104"/>
                      <a:pt x="223" y="85"/>
                      <a:pt x="238" y="82"/>
                    </a:cubicBezTo>
                    <a:cubicBezTo>
                      <a:pt x="233" y="67"/>
                      <a:pt x="249" y="81"/>
                      <a:pt x="253" y="80"/>
                    </a:cubicBezTo>
                    <a:cubicBezTo>
                      <a:pt x="261" y="79"/>
                      <a:pt x="259" y="66"/>
                      <a:pt x="265" y="61"/>
                    </a:cubicBezTo>
                    <a:cubicBezTo>
                      <a:pt x="268" y="57"/>
                      <a:pt x="274" y="51"/>
                      <a:pt x="274" y="45"/>
                    </a:cubicBezTo>
                    <a:cubicBezTo>
                      <a:pt x="275" y="40"/>
                      <a:pt x="279" y="35"/>
                      <a:pt x="280" y="2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70" name="Freeform 8"/>
              <p:cNvSpPr>
                <a:spLocks/>
              </p:cNvSpPr>
              <p:nvPr/>
            </p:nvSpPr>
            <p:spPr bwMode="gray">
              <a:xfrm>
                <a:off x="2155090" y="3902891"/>
                <a:ext cx="30336" cy="27419"/>
              </a:xfrm>
              <a:custGeom>
                <a:avLst/>
                <a:gdLst/>
                <a:ahLst/>
                <a:cxnLst>
                  <a:cxn ang="0">
                    <a:pos x="14" y="15"/>
                  </a:cxn>
                  <a:cxn ang="0">
                    <a:pos x="15" y="2"/>
                  </a:cxn>
                  <a:cxn ang="0">
                    <a:pos x="9" y="2"/>
                  </a:cxn>
                  <a:cxn ang="0">
                    <a:pos x="0" y="13"/>
                  </a:cxn>
                  <a:cxn ang="0">
                    <a:pos x="3" y="18"/>
                  </a:cxn>
                  <a:cxn ang="0">
                    <a:pos x="14" y="15"/>
                  </a:cxn>
                </a:cxnLst>
                <a:rect l="0" t="0" r="r" b="b"/>
                <a:pathLst>
                  <a:path w="22" h="20">
                    <a:moveTo>
                      <a:pt x="14" y="15"/>
                    </a:moveTo>
                    <a:cubicBezTo>
                      <a:pt x="22" y="6"/>
                      <a:pt x="16" y="4"/>
                      <a:pt x="15" y="2"/>
                    </a:cubicBezTo>
                    <a:cubicBezTo>
                      <a:pt x="12" y="0"/>
                      <a:pt x="9" y="2"/>
                      <a:pt x="9" y="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7" y="20"/>
                      <a:pt x="14" y="1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71" name="Freeform 9"/>
              <p:cNvSpPr>
                <a:spLocks/>
              </p:cNvSpPr>
              <p:nvPr/>
            </p:nvSpPr>
            <p:spPr bwMode="gray">
              <a:xfrm>
                <a:off x="2021493" y="4063907"/>
                <a:ext cx="30336" cy="22169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12" y="15"/>
                  </a:cxn>
                  <a:cxn ang="0">
                    <a:pos x="21" y="16"/>
                  </a:cxn>
                  <a:cxn ang="0">
                    <a:pos x="22" y="13"/>
                  </a:cxn>
                  <a:cxn ang="0">
                    <a:pos x="19" y="11"/>
                  </a:cxn>
                  <a:cxn ang="0">
                    <a:pos x="14" y="4"/>
                  </a:cxn>
                  <a:cxn ang="0">
                    <a:pos x="1" y="2"/>
                  </a:cxn>
                  <a:cxn ang="0">
                    <a:pos x="6" y="6"/>
                  </a:cxn>
                </a:cxnLst>
                <a:rect l="0" t="0" r="r" b="b"/>
                <a:pathLst>
                  <a:path w="22" h="16">
                    <a:moveTo>
                      <a:pt x="6" y="6"/>
                    </a:moveTo>
                    <a:cubicBezTo>
                      <a:pt x="9" y="8"/>
                      <a:pt x="12" y="15"/>
                      <a:pt x="12" y="15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20" y="5"/>
                      <a:pt x="14" y="4"/>
                    </a:cubicBezTo>
                    <a:cubicBezTo>
                      <a:pt x="7" y="1"/>
                      <a:pt x="1" y="0"/>
                      <a:pt x="1" y="2"/>
                    </a:cubicBezTo>
                    <a:cubicBezTo>
                      <a:pt x="0" y="5"/>
                      <a:pt x="6" y="6"/>
                      <a:pt x="6" y="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72" name="Freeform 10"/>
              <p:cNvSpPr>
                <a:spLocks/>
              </p:cNvSpPr>
              <p:nvPr/>
            </p:nvSpPr>
            <p:spPr bwMode="gray">
              <a:xfrm>
                <a:off x="2016243" y="4080826"/>
                <a:ext cx="23336" cy="12251"/>
              </a:xfrm>
              <a:custGeom>
                <a:avLst/>
                <a:gdLst/>
                <a:ahLst/>
                <a:cxnLst>
                  <a:cxn ang="0">
                    <a:pos x="9" y="7"/>
                  </a:cxn>
                  <a:cxn ang="0">
                    <a:pos x="15" y="8"/>
                  </a:cxn>
                  <a:cxn ang="0">
                    <a:pos x="12" y="3"/>
                  </a:cxn>
                  <a:cxn ang="0">
                    <a:pos x="7" y="4"/>
                  </a:cxn>
                  <a:cxn ang="0">
                    <a:pos x="5" y="0"/>
                  </a:cxn>
                  <a:cxn ang="0">
                    <a:pos x="2" y="4"/>
                  </a:cxn>
                  <a:cxn ang="0">
                    <a:pos x="9" y="7"/>
                  </a:cxn>
                </a:cxnLst>
                <a:rect l="0" t="0" r="r" b="b"/>
                <a:pathLst>
                  <a:path w="17" h="9">
                    <a:moveTo>
                      <a:pt x="9" y="7"/>
                    </a:moveTo>
                    <a:cubicBezTo>
                      <a:pt x="15" y="8"/>
                      <a:pt x="15" y="8"/>
                      <a:pt x="15" y="8"/>
                    </a:cubicBezTo>
                    <a:cubicBezTo>
                      <a:pt x="17" y="9"/>
                      <a:pt x="12" y="3"/>
                      <a:pt x="12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0" y="1"/>
                      <a:pt x="2" y="4"/>
                    </a:cubicBezTo>
                    <a:cubicBezTo>
                      <a:pt x="6" y="8"/>
                      <a:pt x="8" y="7"/>
                      <a:pt x="9" y="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73" name="Freeform 11"/>
              <p:cNvSpPr>
                <a:spLocks/>
              </p:cNvSpPr>
              <p:nvPr/>
            </p:nvSpPr>
            <p:spPr bwMode="gray">
              <a:xfrm>
                <a:off x="2040745" y="4059824"/>
                <a:ext cx="36170" cy="27419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8" y="6"/>
                  </a:cxn>
                  <a:cxn ang="0">
                    <a:pos x="13" y="13"/>
                  </a:cxn>
                  <a:cxn ang="0">
                    <a:pos x="23" y="19"/>
                  </a:cxn>
                  <a:cxn ang="0">
                    <a:pos x="26" y="18"/>
                  </a:cxn>
                  <a:cxn ang="0">
                    <a:pos x="12" y="2"/>
                  </a:cxn>
                  <a:cxn ang="0">
                    <a:pos x="2" y="0"/>
                  </a:cxn>
                  <a:cxn ang="0">
                    <a:pos x="1" y="3"/>
                  </a:cxn>
                </a:cxnLst>
                <a:rect l="0" t="0" r="r" b="b"/>
                <a:pathLst>
                  <a:path w="26" h="20">
                    <a:moveTo>
                      <a:pt x="1" y="3"/>
                    </a:moveTo>
                    <a:cubicBezTo>
                      <a:pt x="4" y="5"/>
                      <a:pt x="8" y="6"/>
                      <a:pt x="8" y="6"/>
                    </a:cubicBezTo>
                    <a:cubicBezTo>
                      <a:pt x="8" y="6"/>
                      <a:pt x="8" y="9"/>
                      <a:pt x="13" y="13"/>
                    </a:cubicBezTo>
                    <a:cubicBezTo>
                      <a:pt x="17" y="17"/>
                      <a:pt x="18" y="18"/>
                      <a:pt x="23" y="19"/>
                    </a:cubicBezTo>
                    <a:cubicBezTo>
                      <a:pt x="25" y="20"/>
                      <a:pt x="26" y="18"/>
                      <a:pt x="26" y="18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3"/>
                      <a:pt x="1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74" name="Freeform 12"/>
              <p:cNvSpPr>
                <a:spLocks/>
              </p:cNvSpPr>
              <p:nvPr/>
            </p:nvSpPr>
            <p:spPr bwMode="gray">
              <a:xfrm>
                <a:off x="2178426" y="3888890"/>
                <a:ext cx="22169" cy="11084"/>
              </a:xfrm>
              <a:custGeom>
                <a:avLst/>
                <a:gdLst/>
                <a:ahLst/>
                <a:cxnLst>
                  <a:cxn ang="0">
                    <a:pos x="8" y="8"/>
                  </a:cxn>
                  <a:cxn ang="0">
                    <a:pos x="7" y="5"/>
                  </a:cxn>
                  <a:cxn ang="0">
                    <a:pos x="8" y="8"/>
                  </a:cxn>
                </a:cxnLst>
                <a:rect l="0" t="0" r="r" b="b"/>
                <a:pathLst>
                  <a:path w="16" h="8">
                    <a:moveTo>
                      <a:pt x="8" y="8"/>
                    </a:moveTo>
                    <a:cubicBezTo>
                      <a:pt x="16" y="5"/>
                      <a:pt x="15" y="0"/>
                      <a:pt x="7" y="5"/>
                    </a:cubicBezTo>
                    <a:cubicBezTo>
                      <a:pt x="0" y="8"/>
                      <a:pt x="8" y="8"/>
                      <a:pt x="8" y="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75" name="Freeform 13"/>
              <p:cNvSpPr>
                <a:spLocks/>
              </p:cNvSpPr>
              <p:nvPr/>
            </p:nvSpPr>
            <p:spPr bwMode="gray">
              <a:xfrm>
                <a:off x="2200595" y="3883639"/>
                <a:ext cx="40254" cy="11084"/>
              </a:xfrm>
              <a:custGeom>
                <a:avLst/>
                <a:gdLst/>
                <a:ahLst/>
                <a:cxnLst>
                  <a:cxn ang="0">
                    <a:pos x="5" y="8"/>
                  </a:cxn>
                  <a:cxn ang="0">
                    <a:pos x="9" y="6"/>
                  </a:cxn>
                  <a:cxn ang="0">
                    <a:pos x="18" y="8"/>
                  </a:cxn>
                  <a:cxn ang="0">
                    <a:pos x="29" y="2"/>
                  </a:cxn>
                  <a:cxn ang="0">
                    <a:pos x="26" y="1"/>
                  </a:cxn>
                  <a:cxn ang="0">
                    <a:pos x="18" y="2"/>
                  </a:cxn>
                  <a:cxn ang="0">
                    <a:pos x="11" y="0"/>
                  </a:cxn>
                  <a:cxn ang="0">
                    <a:pos x="2" y="5"/>
                  </a:cxn>
                  <a:cxn ang="0">
                    <a:pos x="5" y="8"/>
                  </a:cxn>
                </a:cxnLst>
                <a:rect l="0" t="0" r="r" b="b"/>
                <a:pathLst>
                  <a:path w="29" h="8">
                    <a:moveTo>
                      <a:pt x="5" y="8"/>
                    </a:moveTo>
                    <a:cubicBezTo>
                      <a:pt x="9" y="6"/>
                      <a:pt x="9" y="6"/>
                      <a:pt x="9" y="6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4" y="2"/>
                      <a:pt x="2" y="5"/>
                    </a:cubicBezTo>
                    <a:cubicBezTo>
                      <a:pt x="0" y="7"/>
                      <a:pt x="5" y="8"/>
                      <a:pt x="5" y="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76" name="Freeform 14"/>
              <p:cNvSpPr>
                <a:spLocks/>
              </p:cNvSpPr>
              <p:nvPr/>
            </p:nvSpPr>
            <p:spPr bwMode="gray">
              <a:xfrm>
                <a:off x="2246099" y="3888890"/>
                <a:ext cx="36170" cy="8167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15" y="2"/>
                  </a:cxn>
                  <a:cxn ang="0">
                    <a:pos x="1" y="1"/>
                  </a:cxn>
                  <a:cxn ang="0">
                    <a:pos x="10" y="5"/>
                  </a:cxn>
                </a:cxnLst>
                <a:rect l="0" t="0" r="r" b="b"/>
                <a:pathLst>
                  <a:path w="26" h="6">
                    <a:moveTo>
                      <a:pt x="10" y="5"/>
                    </a:moveTo>
                    <a:cubicBezTo>
                      <a:pt x="14" y="6"/>
                      <a:pt x="26" y="4"/>
                      <a:pt x="15" y="2"/>
                    </a:cubicBezTo>
                    <a:cubicBezTo>
                      <a:pt x="6" y="0"/>
                      <a:pt x="1" y="1"/>
                      <a:pt x="1" y="1"/>
                    </a:cubicBezTo>
                    <a:cubicBezTo>
                      <a:pt x="0" y="5"/>
                      <a:pt x="5" y="4"/>
                      <a:pt x="10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77" name="Freeform 15"/>
              <p:cNvSpPr>
                <a:spLocks/>
              </p:cNvSpPr>
              <p:nvPr/>
            </p:nvSpPr>
            <p:spPr bwMode="gray">
              <a:xfrm>
                <a:off x="2287520" y="3892974"/>
                <a:ext cx="15168" cy="8751"/>
              </a:xfrm>
              <a:custGeom>
                <a:avLst/>
                <a:gdLst/>
                <a:ahLst/>
                <a:cxnLst>
                  <a:cxn ang="0">
                    <a:pos x="11" y="4"/>
                  </a:cxn>
                  <a:cxn ang="0">
                    <a:pos x="10" y="0"/>
                  </a:cxn>
                  <a:cxn ang="0">
                    <a:pos x="1" y="0"/>
                  </a:cxn>
                  <a:cxn ang="0">
                    <a:pos x="0" y="6"/>
                  </a:cxn>
                  <a:cxn ang="0">
                    <a:pos x="11" y="4"/>
                  </a:cxn>
                </a:cxnLst>
                <a:rect l="0" t="0" r="r" b="b"/>
                <a:pathLst>
                  <a:path w="11" h="6">
                    <a:moveTo>
                      <a:pt x="11" y="4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1" y="4"/>
                      <a:pt x="11" y="4"/>
                      <a:pt x="11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</p:grpSp>
        <p:sp>
          <p:nvSpPr>
            <p:cNvPr id="34" name="Freeform 16"/>
            <p:cNvSpPr>
              <a:spLocks/>
            </p:cNvSpPr>
            <p:nvPr/>
          </p:nvSpPr>
          <p:spPr bwMode="gray">
            <a:xfrm>
              <a:off x="1896062" y="4105327"/>
              <a:ext cx="311531" cy="295196"/>
            </a:xfrm>
            <a:custGeom>
              <a:avLst/>
              <a:gdLst/>
              <a:ahLst/>
              <a:cxnLst>
                <a:cxn ang="0">
                  <a:pos x="215" y="120"/>
                </a:cxn>
                <a:cxn ang="0">
                  <a:pos x="210" y="97"/>
                </a:cxn>
                <a:cxn ang="0">
                  <a:pos x="187" y="91"/>
                </a:cxn>
                <a:cxn ang="0">
                  <a:pos x="195" y="83"/>
                </a:cxn>
                <a:cxn ang="0">
                  <a:pos x="199" y="70"/>
                </a:cxn>
                <a:cxn ang="0">
                  <a:pos x="197" y="56"/>
                </a:cxn>
                <a:cxn ang="0">
                  <a:pos x="188" y="42"/>
                </a:cxn>
                <a:cxn ang="0">
                  <a:pos x="170" y="33"/>
                </a:cxn>
                <a:cxn ang="0">
                  <a:pos x="167" y="18"/>
                </a:cxn>
                <a:cxn ang="0">
                  <a:pos x="151" y="23"/>
                </a:cxn>
                <a:cxn ang="0">
                  <a:pos x="140" y="16"/>
                </a:cxn>
                <a:cxn ang="0">
                  <a:pos x="132" y="10"/>
                </a:cxn>
                <a:cxn ang="0">
                  <a:pos x="122" y="19"/>
                </a:cxn>
                <a:cxn ang="0">
                  <a:pos x="89" y="25"/>
                </a:cxn>
                <a:cxn ang="0">
                  <a:pos x="70" y="9"/>
                </a:cxn>
                <a:cxn ang="0">
                  <a:pos x="59" y="12"/>
                </a:cxn>
                <a:cxn ang="0">
                  <a:pos x="63" y="2"/>
                </a:cxn>
                <a:cxn ang="0">
                  <a:pos x="23" y="9"/>
                </a:cxn>
                <a:cxn ang="0">
                  <a:pos x="5" y="21"/>
                </a:cxn>
                <a:cxn ang="0">
                  <a:pos x="5" y="27"/>
                </a:cxn>
                <a:cxn ang="0">
                  <a:pos x="0" y="38"/>
                </a:cxn>
                <a:cxn ang="0">
                  <a:pos x="10" y="51"/>
                </a:cxn>
                <a:cxn ang="0">
                  <a:pos x="21" y="48"/>
                </a:cxn>
                <a:cxn ang="0">
                  <a:pos x="34" y="62"/>
                </a:cxn>
                <a:cxn ang="0">
                  <a:pos x="35" y="83"/>
                </a:cxn>
                <a:cxn ang="0">
                  <a:pos x="54" y="89"/>
                </a:cxn>
                <a:cxn ang="0">
                  <a:pos x="63" y="103"/>
                </a:cxn>
                <a:cxn ang="0">
                  <a:pos x="72" y="128"/>
                </a:cxn>
                <a:cxn ang="0">
                  <a:pos x="72" y="148"/>
                </a:cxn>
                <a:cxn ang="0">
                  <a:pos x="90" y="156"/>
                </a:cxn>
                <a:cxn ang="0">
                  <a:pos x="102" y="150"/>
                </a:cxn>
                <a:cxn ang="0">
                  <a:pos x="110" y="155"/>
                </a:cxn>
                <a:cxn ang="0">
                  <a:pos x="107" y="170"/>
                </a:cxn>
                <a:cxn ang="0">
                  <a:pos x="120" y="175"/>
                </a:cxn>
                <a:cxn ang="0">
                  <a:pos x="135" y="196"/>
                </a:cxn>
                <a:cxn ang="0">
                  <a:pos x="165" y="214"/>
                </a:cxn>
                <a:cxn ang="0">
                  <a:pos x="171" y="174"/>
                </a:cxn>
                <a:cxn ang="0">
                  <a:pos x="190" y="155"/>
                </a:cxn>
                <a:cxn ang="0">
                  <a:pos x="209" y="151"/>
                </a:cxn>
                <a:cxn ang="0">
                  <a:pos x="223" y="129"/>
                </a:cxn>
              </a:cxnLst>
              <a:rect l="0" t="0" r="r" b="b"/>
              <a:pathLst>
                <a:path w="226" h="214">
                  <a:moveTo>
                    <a:pt x="223" y="129"/>
                  </a:moveTo>
                  <a:cubicBezTo>
                    <a:pt x="220" y="124"/>
                    <a:pt x="213" y="129"/>
                    <a:pt x="215" y="120"/>
                  </a:cubicBezTo>
                  <a:cubicBezTo>
                    <a:pt x="215" y="119"/>
                    <a:pt x="220" y="117"/>
                    <a:pt x="222" y="115"/>
                  </a:cubicBezTo>
                  <a:cubicBezTo>
                    <a:pt x="216" y="113"/>
                    <a:pt x="212" y="104"/>
                    <a:pt x="210" y="97"/>
                  </a:cubicBezTo>
                  <a:cubicBezTo>
                    <a:pt x="209" y="96"/>
                    <a:pt x="202" y="98"/>
                    <a:pt x="198" y="96"/>
                  </a:cubicBezTo>
                  <a:cubicBezTo>
                    <a:pt x="192" y="95"/>
                    <a:pt x="187" y="91"/>
                    <a:pt x="187" y="91"/>
                  </a:cubicBezTo>
                  <a:cubicBezTo>
                    <a:pt x="187" y="91"/>
                    <a:pt x="181" y="88"/>
                    <a:pt x="187" y="84"/>
                  </a:cubicBezTo>
                  <a:cubicBezTo>
                    <a:pt x="189" y="82"/>
                    <a:pt x="195" y="83"/>
                    <a:pt x="195" y="83"/>
                  </a:cubicBezTo>
                  <a:cubicBezTo>
                    <a:pt x="197" y="76"/>
                    <a:pt x="197" y="76"/>
                    <a:pt x="197" y="76"/>
                  </a:cubicBezTo>
                  <a:cubicBezTo>
                    <a:pt x="197" y="76"/>
                    <a:pt x="197" y="71"/>
                    <a:pt x="199" y="70"/>
                  </a:cubicBezTo>
                  <a:cubicBezTo>
                    <a:pt x="202" y="68"/>
                    <a:pt x="207" y="66"/>
                    <a:pt x="205" y="62"/>
                  </a:cubicBezTo>
                  <a:cubicBezTo>
                    <a:pt x="201" y="57"/>
                    <a:pt x="197" y="56"/>
                    <a:pt x="197" y="56"/>
                  </a:cubicBezTo>
                  <a:cubicBezTo>
                    <a:pt x="192" y="47"/>
                    <a:pt x="192" y="47"/>
                    <a:pt x="192" y="47"/>
                  </a:cubicBezTo>
                  <a:cubicBezTo>
                    <a:pt x="192" y="47"/>
                    <a:pt x="194" y="43"/>
                    <a:pt x="188" y="42"/>
                  </a:cubicBezTo>
                  <a:cubicBezTo>
                    <a:pt x="184" y="40"/>
                    <a:pt x="179" y="44"/>
                    <a:pt x="175" y="41"/>
                  </a:cubicBezTo>
                  <a:cubicBezTo>
                    <a:pt x="170" y="40"/>
                    <a:pt x="170" y="33"/>
                    <a:pt x="170" y="33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3" y="28"/>
                    <a:pt x="169" y="22"/>
                    <a:pt x="167" y="18"/>
                  </a:cubicBezTo>
                  <a:cubicBezTo>
                    <a:pt x="163" y="16"/>
                    <a:pt x="158" y="24"/>
                    <a:pt x="158" y="24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23"/>
                    <a:pt x="159" y="14"/>
                    <a:pt x="154" y="13"/>
                  </a:cubicBezTo>
                  <a:cubicBezTo>
                    <a:pt x="148" y="12"/>
                    <a:pt x="140" y="16"/>
                    <a:pt x="140" y="16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5" y="15"/>
                    <a:pt x="137" y="8"/>
                    <a:pt x="132" y="10"/>
                  </a:cubicBezTo>
                  <a:cubicBezTo>
                    <a:pt x="125" y="10"/>
                    <a:pt x="127" y="20"/>
                    <a:pt x="127" y="20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117" y="16"/>
                    <a:pt x="117" y="16"/>
                    <a:pt x="117" y="16"/>
                  </a:cubicBezTo>
                  <a:cubicBezTo>
                    <a:pt x="117" y="16"/>
                    <a:pt x="99" y="28"/>
                    <a:pt x="89" y="25"/>
                  </a:cubicBezTo>
                  <a:cubicBezTo>
                    <a:pt x="79" y="23"/>
                    <a:pt x="84" y="16"/>
                    <a:pt x="84" y="16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68" y="15"/>
                    <a:pt x="68" y="15"/>
                    <a:pt x="68" y="15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9" y="12"/>
                    <a:pt x="59" y="7"/>
                    <a:pt x="59" y="5"/>
                  </a:cubicBezTo>
                  <a:cubicBezTo>
                    <a:pt x="61" y="4"/>
                    <a:pt x="61" y="3"/>
                    <a:pt x="63" y="2"/>
                  </a:cubicBezTo>
                  <a:cubicBezTo>
                    <a:pt x="60" y="1"/>
                    <a:pt x="55" y="0"/>
                    <a:pt x="44" y="1"/>
                  </a:cubicBezTo>
                  <a:cubicBezTo>
                    <a:pt x="31" y="5"/>
                    <a:pt x="28" y="7"/>
                    <a:pt x="23" y="9"/>
                  </a:cubicBezTo>
                  <a:cubicBezTo>
                    <a:pt x="17" y="10"/>
                    <a:pt x="7" y="11"/>
                    <a:pt x="7" y="1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2" y="36"/>
                    <a:pt x="5" y="39"/>
                  </a:cubicBezTo>
                  <a:cubicBezTo>
                    <a:pt x="9" y="41"/>
                    <a:pt x="10" y="51"/>
                    <a:pt x="10" y="51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16" y="53"/>
                    <a:pt x="19" y="48"/>
                    <a:pt x="21" y="48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1" y="78"/>
                    <a:pt x="31" y="78"/>
                    <a:pt x="31" y="78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4" y="89"/>
                    <a:pt x="45" y="108"/>
                    <a:pt x="49" y="107"/>
                  </a:cubicBezTo>
                  <a:cubicBezTo>
                    <a:pt x="55" y="108"/>
                    <a:pt x="56" y="101"/>
                    <a:pt x="63" y="103"/>
                  </a:cubicBezTo>
                  <a:cubicBezTo>
                    <a:pt x="69" y="106"/>
                    <a:pt x="80" y="110"/>
                    <a:pt x="79" y="116"/>
                  </a:cubicBezTo>
                  <a:cubicBezTo>
                    <a:pt x="78" y="124"/>
                    <a:pt x="72" y="128"/>
                    <a:pt x="72" y="128"/>
                  </a:cubicBezTo>
                  <a:cubicBezTo>
                    <a:pt x="77" y="135"/>
                    <a:pt x="77" y="135"/>
                    <a:pt x="77" y="135"/>
                  </a:cubicBezTo>
                  <a:cubicBezTo>
                    <a:pt x="77" y="135"/>
                    <a:pt x="62" y="141"/>
                    <a:pt x="72" y="148"/>
                  </a:cubicBezTo>
                  <a:cubicBezTo>
                    <a:pt x="79" y="152"/>
                    <a:pt x="87" y="150"/>
                    <a:pt x="87" y="150"/>
                  </a:cubicBezTo>
                  <a:cubicBezTo>
                    <a:pt x="90" y="156"/>
                    <a:pt x="90" y="156"/>
                    <a:pt x="90" y="156"/>
                  </a:cubicBezTo>
                  <a:cubicBezTo>
                    <a:pt x="97" y="152"/>
                    <a:pt x="97" y="152"/>
                    <a:pt x="97" y="152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2" y="150"/>
                    <a:pt x="114" y="133"/>
                    <a:pt x="118" y="138"/>
                  </a:cubicBezTo>
                  <a:cubicBezTo>
                    <a:pt x="123" y="144"/>
                    <a:pt x="110" y="155"/>
                    <a:pt x="110" y="155"/>
                  </a:cubicBezTo>
                  <a:cubicBezTo>
                    <a:pt x="110" y="155"/>
                    <a:pt x="113" y="155"/>
                    <a:pt x="112" y="160"/>
                  </a:cubicBezTo>
                  <a:cubicBezTo>
                    <a:pt x="113" y="163"/>
                    <a:pt x="107" y="170"/>
                    <a:pt x="107" y="170"/>
                  </a:cubicBezTo>
                  <a:cubicBezTo>
                    <a:pt x="110" y="173"/>
                    <a:pt x="110" y="173"/>
                    <a:pt x="110" y="173"/>
                  </a:cubicBezTo>
                  <a:cubicBezTo>
                    <a:pt x="120" y="175"/>
                    <a:pt x="120" y="175"/>
                    <a:pt x="120" y="175"/>
                  </a:cubicBezTo>
                  <a:cubicBezTo>
                    <a:pt x="135" y="193"/>
                    <a:pt x="135" y="193"/>
                    <a:pt x="135" y="193"/>
                  </a:cubicBezTo>
                  <a:cubicBezTo>
                    <a:pt x="135" y="196"/>
                    <a:pt x="135" y="196"/>
                    <a:pt x="135" y="196"/>
                  </a:cubicBezTo>
                  <a:cubicBezTo>
                    <a:pt x="143" y="211"/>
                    <a:pt x="143" y="211"/>
                    <a:pt x="143" y="211"/>
                  </a:cubicBezTo>
                  <a:cubicBezTo>
                    <a:pt x="165" y="214"/>
                    <a:pt x="165" y="214"/>
                    <a:pt x="165" y="214"/>
                  </a:cubicBezTo>
                  <a:cubicBezTo>
                    <a:pt x="172" y="203"/>
                    <a:pt x="172" y="203"/>
                    <a:pt x="172" y="203"/>
                  </a:cubicBezTo>
                  <a:cubicBezTo>
                    <a:pt x="171" y="174"/>
                    <a:pt x="171" y="174"/>
                    <a:pt x="171" y="174"/>
                  </a:cubicBezTo>
                  <a:cubicBezTo>
                    <a:pt x="176" y="173"/>
                    <a:pt x="176" y="173"/>
                    <a:pt x="176" y="173"/>
                  </a:cubicBezTo>
                  <a:cubicBezTo>
                    <a:pt x="190" y="155"/>
                    <a:pt x="190" y="155"/>
                    <a:pt x="190" y="155"/>
                  </a:cubicBezTo>
                  <a:cubicBezTo>
                    <a:pt x="203" y="160"/>
                    <a:pt x="203" y="160"/>
                    <a:pt x="203" y="160"/>
                  </a:cubicBezTo>
                  <a:cubicBezTo>
                    <a:pt x="205" y="156"/>
                    <a:pt x="206" y="153"/>
                    <a:pt x="209" y="151"/>
                  </a:cubicBezTo>
                  <a:cubicBezTo>
                    <a:pt x="213" y="147"/>
                    <a:pt x="221" y="147"/>
                    <a:pt x="224" y="146"/>
                  </a:cubicBezTo>
                  <a:cubicBezTo>
                    <a:pt x="226" y="143"/>
                    <a:pt x="224" y="131"/>
                    <a:pt x="223" y="129"/>
                  </a:cubicBezTo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sp>
          <p:nvSpPr>
            <p:cNvPr id="35" name="Freeform 20"/>
            <p:cNvSpPr>
              <a:spLocks/>
            </p:cNvSpPr>
            <p:nvPr/>
          </p:nvSpPr>
          <p:spPr bwMode="gray">
            <a:xfrm>
              <a:off x="2684223" y="4339850"/>
              <a:ext cx="585724" cy="354119"/>
            </a:xfrm>
            <a:custGeom>
              <a:avLst/>
              <a:gdLst/>
              <a:ahLst/>
              <a:cxnLst>
                <a:cxn ang="0">
                  <a:pos x="409" y="169"/>
                </a:cxn>
                <a:cxn ang="0">
                  <a:pos x="394" y="143"/>
                </a:cxn>
                <a:cxn ang="0">
                  <a:pos x="369" y="137"/>
                </a:cxn>
                <a:cxn ang="0">
                  <a:pos x="357" y="127"/>
                </a:cxn>
                <a:cxn ang="0">
                  <a:pos x="360" y="113"/>
                </a:cxn>
                <a:cxn ang="0">
                  <a:pos x="336" y="108"/>
                </a:cxn>
                <a:cxn ang="0">
                  <a:pos x="306" y="86"/>
                </a:cxn>
                <a:cxn ang="0">
                  <a:pos x="313" y="101"/>
                </a:cxn>
                <a:cxn ang="0">
                  <a:pos x="306" y="107"/>
                </a:cxn>
                <a:cxn ang="0">
                  <a:pos x="281" y="113"/>
                </a:cxn>
                <a:cxn ang="0">
                  <a:pos x="262" y="83"/>
                </a:cxn>
                <a:cxn ang="0">
                  <a:pos x="272" y="61"/>
                </a:cxn>
                <a:cxn ang="0">
                  <a:pos x="251" y="57"/>
                </a:cxn>
                <a:cxn ang="0">
                  <a:pos x="220" y="47"/>
                </a:cxn>
                <a:cxn ang="0">
                  <a:pos x="215" y="23"/>
                </a:cxn>
                <a:cxn ang="0">
                  <a:pos x="191" y="20"/>
                </a:cxn>
                <a:cxn ang="0">
                  <a:pos x="190" y="27"/>
                </a:cxn>
                <a:cxn ang="0">
                  <a:pos x="174" y="26"/>
                </a:cxn>
                <a:cxn ang="0">
                  <a:pos x="162" y="16"/>
                </a:cxn>
                <a:cxn ang="0">
                  <a:pos x="145" y="6"/>
                </a:cxn>
                <a:cxn ang="0">
                  <a:pos x="143" y="17"/>
                </a:cxn>
                <a:cxn ang="0">
                  <a:pos x="103" y="26"/>
                </a:cxn>
                <a:cxn ang="0">
                  <a:pos x="74" y="42"/>
                </a:cxn>
                <a:cxn ang="0">
                  <a:pos x="47" y="47"/>
                </a:cxn>
                <a:cxn ang="0">
                  <a:pos x="25" y="51"/>
                </a:cxn>
                <a:cxn ang="0">
                  <a:pos x="4" y="51"/>
                </a:cxn>
                <a:cxn ang="0">
                  <a:pos x="7" y="74"/>
                </a:cxn>
                <a:cxn ang="0">
                  <a:pos x="22" y="92"/>
                </a:cxn>
                <a:cxn ang="0">
                  <a:pos x="12" y="107"/>
                </a:cxn>
                <a:cxn ang="0">
                  <a:pos x="21" y="132"/>
                </a:cxn>
                <a:cxn ang="0">
                  <a:pos x="53" y="179"/>
                </a:cxn>
                <a:cxn ang="0">
                  <a:pos x="78" y="200"/>
                </a:cxn>
                <a:cxn ang="0">
                  <a:pos x="92" y="221"/>
                </a:cxn>
                <a:cxn ang="0">
                  <a:pos x="102" y="235"/>
                </a:cxn>
                <a:cxn ang="0">
                  <a:pos x="103" y="242"/>
                </a:cxn>
                <a:cxn ang="0">
                  <a:pos x="127" y="240"/>
                </a:cxn>
                <a:cxn ang="0">
                  <a:pos x="135" y="243"/>
                </a:cxn>
                <a:cxn ang="0">
                  <a:pos x="143" y="235"/>
                </a:cxn>
                <a:cxn ang="0">
                  <a:pos x="161" y="234"/>
                </a:cxn>
                <a:cxn ang="0">
                  <a:pos x="176" y="211"/>
                </a:cxn>
                <a:cxn ang="0">
                  <a:pos x="188" y="214"/>
                </a:cxn>
                <a:cxn ang="0">
                  <a:pos x="213" y="229"/>
                </a:cxn>
                <a:cxn ang="0">
                  <a:pos x="234" y="244"/>
                </a:cxn>
                <a:cxn ang="0">
                  <a:pos x="260" y="239"/>
                </a:cxn>
                <a:cxn ang="0">
                  <a:pos x="277" y="252"/>
                </a:cxn>
                <a:cxn ang="0">
                  <a:pos x="291" y="257"/>
                </a:cxn>
                <a:cxn ang="0">
                  <a:pos x="332" y="249"/>
                </a:cxn>
                <a:cxn ang="0">
                  <a:pos x="357" y="231"/>
                </a:cxn>
                <a:cxn ang="0">
                  <a:pos x="377" y="206"/>
                </a:cxn>
                <a:cxn ang="0">
                  <a:pos x="404" y="188"/>
                </a:cxn>
                <a:cxn ang="0">
                  <a:pos x="425" y="189"/>
                </a:cxn>
              </a:cxnLst>
              <a:rect l="0" t="0" r="r" b="b"/>
              <a:pathLst>
                <a:path w="425" h="257">
                  <a:moveTo>
                    <a:pt x="422" y="171"/>
                  </a:moveTo>
                  <a:cubicBezTo>
                    <a:pt x="409" y="169"/>
                    <a:pt x="409" y="169"/>
                    <a:pt x="409" y="169"/>
                  </a:cubicBezTo>
                  <a:cubicBezTo>
                    <a:pt x="408" y="151"/>
                    <a:pt x="408" y="151"/>
                    <a:pt x="408" y="151"/>
                  </a:cubicBezTo>
                  <a:cubicBezTo>
                    <a:pt x="394" y="143"/>
                    <a:pt x="394" y="143"/>
                    <a:pt x="394" y="143"/>
                  </a:cubicBezTo>
                  <a:cubicBezTo>
                    <a:pt x="372" y="132"/>
                    <a:pt x="372" y="132"/>
                    <a:pt x="372" y="132"/>
                  </a:cubicBezTo>
                  <a:cubicBezTo>
                    <a:pt x="369" y="137"/>
                    <a:pt x="369" y="137"/>
                    <a:pt x="369" y="137"/>
                  </a:cubicBezTo>
                  <a:cubicBezTo>
                    <a:pt x="361" y="139"/>
                    <a:pt x="361" y="139"/>
                    <a:pt x="361" y="139"/>
                  </a:cubicBezTo>
                  <a:cubicBezTo>
                    <a:pt x="361" y="139"/>
                    <a:pt x="360" y="129"/>
                    <a:pt x="357" y="127"/>
                  </a:cubicBezTo>
                  <a:cubicBezTo>
                    <a:pt x="356" y="126"/>
                    <a:pt x="353" y="119"/>
                    <a:pt x="353" y="119"/>
                  </a:cubicBezTo>
                  <a:cubicBezTo>
                    <a:pt x="360" y="113"/>
                    <a:pt x="360" y="113"/>
                    <a:pt x="360" y="113"/>
                  </a:cubicBezTo>
                  <a:cubicBezTo>
                    <a:pt x="355" y="104"/>
                    <a:pt x="355" y="104"/>
                    <a:pt x="355" y="104"/>
                  </a:cubicBezTo>
                  <a:cubicBezTo>
                    <a:pt x="336" y="108"/>
                    <a:pt x="336" y="108"/>
                    <a:pt x="336" y="108"/>
                  </a:cubicBezTo>
                  <a:cubicBezTo>
                    <a:pt x="336" y="108"/>
                    <a:pt x="332" y="100"/>
                    <a:pt x="324" y="95"/>
                  </a:cubicBezTo>
                  <a:cubicBezTo>
                    <a:pt x="315" y="90"/>
                    <a:pt x="306" y="86"/>
                    <a:pt x="306" y="86"/>
                  </a:cubicBezTo>
                  <a:cubicBezTo>
                    <a:pt x="305" y="95"/>
                    <a:pt x="305" y="95"/>
                    <a:pt x="305" y="95"/>
                  </a:cubicBezTo>
                  <a:cubicBezTo>
                    <a:pt x="305" y="95"/>
                    <a:pt x="310" y="100"/>
                    <a:pt x="313" y="101"/>
                  </a:cubicBezTo>
                  <a:cubicBezTo>
                    <a:pt x="316" y="101"/>
                    <a:pt x="312" y="109"/>
                    <a:pt x="312" y="109"/>
                  </a:cubicBezTo>
                  <a:cubicBezTo>
                    <a:pt x="306" y="107"/>
                    <a:pt x="306" y="107"/>
                    <a:pt x="306" y="107"/>
                  </a:cubicBezTo>
                  <a:cubicBezTo>
                    <a:pt x="306" y="107"/>
                    <a:pt x="296" y="110"/>
                    <a:pt x="296" y="113"/>
                  </a:cubicBezTo>
                  <a:cubicBezTo>
                    <a:pt x="294" y="115"/>
                    <a:pt x="284" y="117"/>
                    <a:pt x="281" y="113"/>
                  </a:cubicBezTo>
                  <a:cubicBezTo>
                    <a:pt x="277" y="109"/>
                    <a:pt x="280" y="97"/>
                    <a:pt x="278" y="93"/>
                  </a:cubicBezTo>
                  <a:cubicBezTo>
                    <a:pt x="278" y="88"/>
                    <a:pt x="264" y="87"/>
                    <a:pt x="262" y="83"/>
                  </a:cubicBezTo>
                  <a:cubicBezTo>
                    <a:pt x="260" y="78"/>
                    <a:pt x="281" y="70"/>
                    <a:pt x="281" y="70"/>
                  </a:cubicBezTo>
                  <a:cubicBezTo>
                    <a:pt x="272" y="61"/>
                    <a:pt x="272" y="61"/>
                    <a:pt x="272" y="61"/>
                  </a:cubicBezTo>
                  <a:cubicBezTo>
                    <a:pt x="251" y="66"/>
                    <a:pt x="251" y="66"/>
                    <a:pt x="251" y="66"/>
                  </a:cubicBezTo>
                  <a:cubicBezTo>
                    <a:pt x="251" y="57"/>
                    <a:pt x="251" y="57"/>
                    <a:pt x="251" y="57"/>
                  </a:cubicBezTo>
                  <a:cubicBezTo>
                    <a:pt x="221" y="39"/>
                    <a:pt x="221" y="39"/>
                    <a:pt x="221" y="39"/>
                  </a:cubicBezTo>
                  <a:cubicBezTo>
                    <a:pt x="220" y="47"/>
                    <a:pt x="220" y="47"/>
                    <a:pt x="220" y="47"/>
                  </a:cubicBezTo>
                  <a:cubicBezTo>
                    <a:pt x="210" y="33"/>
                    <a:pt x="210" y="33"/>
                    <a:pt x="210" y="33"/>
                  </a:cubicBezTo>
                  <a:cubicBezTo>
                    <a:pt x="215" y="23"/>
                    <a:pt x="215" y="23"/>
                    <a:pt x="215" y="23"/>
                  </a:cubicBezTo>
                  <a:cubicBezTo>
                    <a:pt x="195" y="16"/>
                    <a:pt x="195" y="16"/>
                    <a:pt x="195" y="16"/>
                  </a:cubicBezTo>
                  <a:cubicBezTo>
                    <a:pt x="191" y="20"/>
                    <a:pt x="191" y="20"/>
                    <a:pt x="191" y="20"/>
                  </a:cubicBezTo>
                  <a:cubicBezTo>
                    <a:pt x="194" y="25"/>
                    <a:pt x="194" y="25"/>
                    <a:pt x="194" y="25"/>
                  </a:cubicBezTo>
                  <a:cubicBezTo>
                    <a:pt x="190" y="27"/>
                    <a:pt x="190" y="27"/>
                    <a:pt x="190" y="27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78" y="25"/>
                    <a:pt x="176" y="29"/>
                    <a:pt x="174" y="26"/>
                  </a:cubicBezTo>
                  <a:cubicBezTo>
                    <a:pt x="170" y="22"/>
                    <a:pt x="160" y="23"/>
                    <a:pt x="169" y="16"/>
                  </a:cubicBezTo>
                  <a:cubicBezTo>
                    <a:pt x="168" y="17"/>
                    <a:pt x="163" y="16"/>
                    <a:pt x="162" y="16"/>
                  </a:cubicBezTo>
                  <a:cubicBezTo>
                    <a:pt x="173" y="6"/>
                    <a:pt x="153" y="3"/>
                    <a:pt x="149" y="0"/>
                  </a:cubicBezTo>
                  <a:cubicBezTo>
                    <a:pt x="148" y="1"/>
                    <a:pt x="145" y="5"/>
                    <a:pt x="145" y="6"/>
                  </a:cubicBezTo>
                  <a:cubicBezTo>
                    <a:pt x="147" y="7"/>
                    <a:pt x="153" y="11"/>
                    <a:pt x="153" y="13"/>
                  </a:cubicBezTo>
                  <a:cubicBezTo>
                    <a:pt x="152" y="18"/>
                    <a:pt x="148" y="15"/>
                    <a:pt x="143" y="17"/>
                  </a:cubicBezTo>
                  <a:cubicBezTo>
                    <a:pt x="135" y="18"/>
                    <a:pt x="128" y="23"/>
                    <a:pt x="124" y="22"/>
                  </a:cubicBezTo>
                  <a:cubicBezTo>
                    <a:pt x="119" y="21"/>
                    <a:pt x="106" y="25"/>
                    <a:pt x="103" y="26"/>
                  </a:cubicBezTo>
                  <a:cubicBezTo>
                    <a:pt x="97" y="28"/>
                    <a:pt x="91" y="42"/>
                    <a:pt x="85" y="33"/>
                  </a:cubicBezTo>
                  <a:cubicBezTo>
                    <a:pt x="85" y="33"/>
                    <a:pt x="80" y="35"/>
                    <a:pt x="74" y="42"/>
                  </a:cubicBezTo>
                  <a:cubicBezTo>
                    <a:pt x="71" y="44"/>
                    <a:pt x="68" y="45"/>
                    <a:pt x="65" y="43"/>
                  </a:cubicBezTo>
                  <a:cubicBezTo>
                    <a:pt x="61" y="56"/>
                    <a:pt x="52" y="45"/>
                    <a:pt x="47" y="47"/>
                  </a:cubicBezTo>
                  <a:cubicBezTo>
                    <a:pt x="46" y="47"/>
                    <a:pt x="39" y="49"/>
                    <a:pt x="39" y="49"/>
                  </a:cubicBezTo>
                  <a:cubicBezTo>
                    <a:pt x="31" y="43"/>
                    <a:pt x="29" y="50"/>
                    <a:pt x="25" y="51"/>
                  </a:cubicBezTo>
                  <a:cubicBezTo>
                    <a:pt x="22" y="54"/>
                    <a:pt x="15" y="67"/>
                    <a:pt x="13" y="68"/>
                  </a:cubicBezTo>
                  <a:cubicBezTo>
                    <a:pt x="11" y="68"/>
                    <a:pt x="5" y="54"/>
                    <a:pt x="4" y="51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0" y="58"/>
                    <a:pt x="4" y="68"/>
                    <a:pt x="7" y="74"/>
                  </a:cubicBezTo>
                  <a:cubicBezTo>
                    <a:pt x="9" y="79"/>
                    <a:pt x="22" y="85"/>
                    <a:pt x="18" y="90"/>
                  </a:cubicBezTo>
                  <a:cubicBezTo>
                    <a:pt x="19" y="90"/>
                    <a:pt x="20" y="92"/>
                    <a:pt x="22" y="92"/>
                  </a:cubicBezTo>
                  <a:cubicBezTo>
                    <a:pt x="21" y="95"/>
                    <a:pt x="18" y="102"/>
                    <a:pt x="17" y="102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10" y="113"/>
                    <a:pt x="16" y="114"/>
                    <a:pt x="17" y="116"/>
                  </a:cubicBezTo>
                  <a:cubicBezTo>
                    <a:pt x="20" y="121"/>
                    <a:pt x="18" y="127"/>
                    <a:pt x="21" y="132"/>
                  </a:cubicBezTo>
                  <a:cubicBezTo>
                    <a:pt x="21" y="136"/>
                    <a:pt x="26" y="151"/>
                    <a:pt x="32" y="153"/>
                  </a:cubicBezTo>
                  <a:cubicBezTo>
                    <a:pt x="42" y="157"/>
                    <a:pt x="51" y="179"/>
                    <a:pt x="53" y="179"/>
                  </a:cubicBezTo>
                  <a:cubicBezTo>
                    <a:pt x="57" y="180"/>
                    <a:pt x="66" y="183"/>
                    <a:pt x="65" y="189"/>
                  </a:cubicBezTo>
                  <a:cubicBezTo>
                    <a:pt x="64" y="201"/>
                    <a:pt x="75" y="192"/>
                    <a:pt x="78" y="200"/>
                  </a:cubicBezTo>
                  <a:cubicBezTo>
                    <a:pt x="81" y="208"/>
                    <a:pt x="86" y="214"/>
                    <a:pt x="86" y="221"/>
                  </a:cubicBezTo>
                  <a:cubicBezTo>
                    <a:pt x="92" y="221"/>
                    <a:pt x="92" y="221"/>
                    <a:pt x="92" y="221"/>
                  </a:cubicBezTo>
                  <a:cubicBezTo>
                    <a:pt x="92" y="221"/>
                    <a:pt x="94" y="225"/>
                    <a:pt x="97" y="225"/>
                  </a:cubicBezTo>
                  <a:cubicBezTo>
                    <a:pt x="99" y="227"/>
                    <a:pt x="102" y="235"/>
                    <a:pt x="102" y="235"/>
                  </a:cubicBezTo>
                  <a:cubicBezTo>
                    <a:pt x="100" y="238"/>
                    <a:pt x="100" y="238"/>
                    <a:pt x="100" y="238"/>
                  </a:cubicBezTo>
                  <a:cubicBezTo>
                    <a:pt x="103" y="242"/>
                    <a:pt x="103" y="242"/>
                    <a:pt x="103" y="242"/>
                  </a:cubicBezTo>
                  <a:cubicBezTo>
                    <a:pt x="118" y="247"/>
                    <a:pt x="118" y="247"/>
                    <a:pt x="118" y="247"/>
                  </a:cubicBezTo>
                  <a:cubicBezTo>
                    <a:pt x="127" y="240"/>
                    <a:pt x="127" y="240"/>
                    <a:pt x="127" y="240"/>
                  </a:cubicBezTo>
                  <a:cubicBezTo>
                    <a:pt x="131" y="242"/>
                    <a:pt x="131" y="242"/>
                    <a:pt x="131" y="242"/>
                  </a:cubicBezTo>
                  <a:cubicBezTo>
                    <a:pt x="135" y="243"/>
                    <a:pt x="135" y="243"/>
                    <a:pt x="135" y="243"/>
                  </a:cubicBezTo>
                  <a:cubicBezTo>
                    <a:pt x="135" y="243"/>
                    <a:pt x="141" y="247"/>
                    <a:pt x="143" y="248"/>
                  </a:cubicBezTo>
                  <a:cubicBezTo>
                    <a:pt x="145" y="248"/>
                    <a:pt x="142" y="238"/>
                    <a:pt x="143" y="235"/>
                  </a:cubicBezTo>
                  <a:cubicBezTo>
                    <a:pt x="145" y="233"/>
                    <a:pt x="152" y="228"/>
                    <a:pt x="152" y="228"/>
                  </a:cubicBezTo>
                  <a:cubicBezTo>
                    <a:pt x="161" y="234"/>
                    <a:pt x="161" y="234"/>
                    <a:pt x="161" y="234"/>
                  </a:cubicBezTo>
                  <a:cubicBezTo>
                    <a:pt x="167" y="210"/>
                    <a:pt x="167" y="210"/>
                    <a:pt x="167" y="210"/>
                  </a:cubicBezTo>
                  <a:cubicBezTo>
                    <a:pt x="176" y="211"/>
                    <a:pt x="176" y="211"/>
                    <a:pt x="176" y="211"/>
                  </a:cubicBezTo>
                  <a:cubicBezTo>
                    <a:pt x="176" y="211"/>
                    <a:pt x="179" y="215"/>
                    <a:pt x="183" y="216"/>
                  </a:cubicBezTo>
                  <a:cubicBezTo>
                    <a:pt x="186" y="215"/>
                    <a:pt x="188" y="214"/>
                    <a:pt x="188" y="214"/>
                  </a:cubicBezTo>
                  <a:cubicBezTo>
                    <a:pt x="188" y="214"/>
                    <a:pt x="198" y="219"/>
                    <a:pt x="199" y="219"/>
                  </a:cubicBezTo>
                  <a:cubicBezTo>
                    <a:pt x="201" y="219"/>
                    <a:pt x="213" y="229"/>
                    <a:pt x="213" y="229"/>
                  </a:cubicBezTo>
                  <a:cubicBezTo>
                    <a:pt x="213" y="229"/>
                    <a:pt x="216" y="228"/>
                    <a:pt x="222" y="229"/>
                  </a:cubicBezTo>
                  <a:cubicBezTo>
                    <a:pt x="229" y="231"/>
                    <a:pt x="234" y="244"/>
                    <a:pt x="234" y="244"/>
                  </a:cubicBezTo>
                  <a:cubicBezTo>
                    <a:pt x="255" y="246"/>
                    <a:pt x="255" y="246"/>
                    <a:pt x="255" y="246"/>
                  </a:cubicBezTo>
                  <a:cubicBezTo>
                    <a:pt x="260" y="239"/>
                    <a:pt x="260" y="239"/>
                    <a:pt x="260" y="239"/>
                  </a:cubicBezTo>
                  <a:cubicBezTo>
                    <a:pt x="275" y="247"/>
                    <a:pt x="275" y="247"/>
                    <a:pt x="275" y="247"/>
                  </a:cubicBezTo>
                  <a:cubicBezTo>
                    <a:pt x="277" y="252"/>
                    <a:pt x="277" y="252"/>
                    <a:pt x="277" y="252"/>
                  </a:cubicBezTo>
                  <a:cubicBezTo>
                    <a:pt x="287" y="254"/>
                    <a:pt x="287" y="254"/>
                    <a:pt x="287" y="254"/>
                  </a:cubicBezTo>
                  <a:cubicBezTo>
                    <a:pt x="291" y="257"/>
                    <a:pt x="291" y="257"/>
                    <a:pt x="291" y="257"/>
                  </a:cubicBezTo>
                  <a:cubicBezTo>
                    <a:pt x="294" y="253"/>
                    <a:pt x="303" y="243"/>
                    <a:pt x="309" y="241"/>
                  </a:cubicBezTo>
                  <a:cubicBezTo>
                    <a:pt x="316" y="239"/>
                    <a:pt x="332" y="249"/>
                    <a:pt x="332" y="249"/>
                  </a:cubicBezTo>
                  <a:cubicBezTo>
                    <a:pt x="354" y="241"/>
                    <a:pt x="354" y="241"/>
                    <a:pt x="354" y="241"/>
                  </a:cubicBezTo>
                  <a:cubicBezTo>
                    <a:pt x="354" y="241"/>
                    <a:pt x="352" y="236"/>
                    <a:pt x="357" y="231"/>
                  </a:cubicBezTo>
                  <a:cubicBezTo>
                    <a:pt x="363" y="227"/>
                    <a:pt x="364" y="233"/>
                    <a:pt x="368" y="228"/>
                  </a:cubicBezTo>
                  <a:cubicBezTo>
                    <a:pt x="374" y="223"/>
                    <a:pt x="373" y="211"/>
                    <a:pt x="377" y="206"/>
                  </a:cubicBezTo>
                  <a:cubicBezTo>
                    <a:pt x="384" y="202"/>
                    <a:pt x="386" y="206"/>
                    <a:pt x="393" y="202"/>
                  </a:cubicBezTo>
                  <a:cubicBezTo>
                    <a:pt x="400" y="199"/>
                    <a:pt x="404" y="188"/>
                    <a:pt x="404" y="188"/>
                  </a:cubicBezTo>
                  <a:cubicBezTo>
                    <a:pt x="414" y="191"/>
                    <a:pt x="414" y="191"/>
                    <a:pt x="414" y="191"/>
                  </a:cubicBezTo>
                  <a:cubicBezTo>
                    <a:pt x="425" y="189"/>
                    <a:pt x="425" y="189"/>
                    <a:pt x="425" y="189"/>
                  </a:cubicBezTo>
                  <a:cubicBezTo>
                    <a:pt x="422" y="171"/>
                    <a:pt x="422" y="171"/>
                    <a:pt x="422" y="171"/>
                  </a:cubicBezTo>
                  <a:close/>
                </a:path>
              </a:pathLst>
            </a:custGeom>
            <a:solidFill>
              <a:schemeClr val="bg2">
                <a:lumMod val="85000"/>
              </a:schemeClr>
            </a:solidFill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sp>
          <p:nvSpPr>
            <p:cNvPr id="36" name="Freeform 46"/>
            <p:cNvSpPr>
              <a:spLocks/>
            </p:cNvSpPr>
            <p:nvPr/>
          </p:nvSpPr>
          <p:spPr bwMode="gray">
            <a:xfrm>
              <a:off x="2706392" y="4922657"/>
              <a:ext cx="310364" cy="186102"/>
            </a:xfrm>
            <a:custGeom>
              <a:avLst/>
              <a:gdLst/>
              <a:ahLst/>
              <a:cxnLst>
                <a:cxn ang="0">
                  <a:pos x="189" y="17"/>
                </a:cxn>
                <a:cxn ang="0">
                  <a:pos x="172" y="14"/>
                </a:cxn>
                <a:cxn ang="0">
                  <a:pos x="153" y="21"/>
                </a:cxn>
                <a:cxn ang="0">
                  <a:pos x="134" y="17"/>
                </a:cxn>
                <a:cxn ang="0">
                  <a:pos x="111" y="16"/>
                </a:cxn>
                <a:cxn ang="0">
                  <a:pos x="96" y="25"/>
                </a:cxn>
                <a:cxn ang="0">
                  <a:pos x="76" y="28"/>
                </a:cxn>
                <a:cxn ang="0">
                  <a:pos x="57" y="23"/>
                </a:cxn>
                <a:cxn ang="0">
                  <a:pos x="36" y="15"/>
                </a:cxn>
                <a:cxn ang="0">
                  <a:pos x="30" y="22"/>
                </a:cxn>
                <a:cxn ang="0">
                  <a:pos x="5" y="31"/>
                </a:cxn>
                <a:cxn ang="0">
                  <a:pos x="24" y="47"/>
                </a:cxn>
                <a:cxn ang="0">
                  <a:pos x="6" y="66"/>
                </a:cxn>
                <a:cxn ang="0">
                  <a:pos x="12" y="82"/>
                </a:cxn>
                <a:cxn ang="0">
                  <a:pos x="19" y="103"/>
                </a:cxn>
                <a:cxn ang="0">
                  <a:pos x="0" y="112"/>
                </a:cxn>
                <a:cxn ang="0">
                  <a:pos x="18" y="114"/>
                </a:cxn>
                <a:cxn ang="0">
                  <a:pos x="38" y="116"/>
                </a:cxn>
                <a:cxn ang="0">
                  <a:pos x="68" y="116"/>
                </a:cxn>
                <a:cxn ang="0">
                  <a:pos x="74" y="109"/>
                </a:cxn>
                <a:cxn ang="0">
                  <a:pos x="78" y="110"/>
                </a:cxn>
                <a:cxn ang="0">
                  <a:pos x="96" y="127"/>
                </a:cxn>
                <a:cxn ang="0">
                  <a:pos x="108" y="128"/>
                </a:cxn>
                <a:cxn ang="0">
                  <a:pos x="129" y="129"/>
                </a:cxn>
                <a:cxn ang="0">
                  <a:pos x="134" y="113"/>
                </a:cxn>
                <a:cxn ang="0">
                  <a:pos x="120" y="106"/>
                </a:cxn>
                <a:cxn ang="0">
                  <a:pos x="155" y="99"/>
                </a:cxn>
                <a:cxn ang="0">
                  <a:pos x="153" y="67"/>
                </a:cxn>
                <a:cxn ang="0">
                  <a:pos x="191" y="45"/>
                </a:cxn>
                <a:cxn ang="0">
                  <a:pos x="205" y="36"/>
                </a:cxn>
                <a:cxn ang="0">
                  <a:pos x="225" y="35"/>
                </a:cxn>
                <a:cxn ang="0">
                  <a:pos x="216" y="19"/>
                </a:cxn>
                <a:cxn ang="0">
                  <a:pos x="212" y="7"/>
                </a:cxn>
                <a:cxn ang="0">
                  <a:pos x="194" y="3"/>
                </a:cxn>
              </a:cxnLst>
              <a:rect l="0" t="0" r="r" b="b"/>
              <a:pathLst>
                <a:path w="225" h="135">
                  <a:moveTo>
                    <a:pt x="188" y="6"/>
                  </a:moveTo>
                  <a:cubicBezTo>
                    <a:pt x="184" y="12"/>
                    <a:pt x="189" y="17"/>
                    <a:pt x="189" y="17"/>
                  </a:cubicBezTo>
                  <a:cubicBezTo>
                    <a:pt x="184" y="19"/>
                    <a:pt x="184" y="19"/>
                    <a:pt x="184" y="19"/>
                  </a:cubicBezTo>
                  <a:cubicBezTo>
                    <a:pt x="184" y="19"/>
                    <a:pt x="182" y="14"/>
                    <a:pt x="172" y="14"/>
                  </a:cubicBezTo>
                  <a:cubicBezTo>
                    <a:pt x="161" y="12"/>
                    <a:pt x="160" y="15"/>
                    <a:pt x="160" y="15"/>
                  </a:cubicBezTo>
                  <a:cubicBezTo>
                    <a:pt x="153" y="21"/>
                    <a:pt x="153" y="21"/>
                    <a:pt x="153" y="21"/>
                  </a:cubicBezTo>
                  <a:cubicBezTo>
                    <a:pt x="153" y="21"/>
                    <a:pt x="151" y="18"/>
                    <a:pt x="146" y="17"/>
                  </a:cubicBezTo>
                  <a:cubicBezTo>
                    <a:pt x="142" y="14"/>
                    <a:pt x="134" y="17"/>
                    <a:pt x="134" y="17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25" y="14"/>
                    <a:pt x="118" y="16"/>
                    <a:pt x="111" y="16"/>
                  </a:cubicBezTo>
                  <a:cubicBezTo>
                    <a:pt x="107" y="15"/>
                    <a:pt x="107" y="24"/>
                    <a:pt x="104" y="25"/>
                  </a:cubicBezTo>
                  <a:cubicBezTo>
                    <a:pt x="100" y="26"/>
                    <a:pt x="96" y="25"/>
                    <a:pt x="96" y="25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76" y="28"/>
                    <a:pt x="76" y="28"/>
                    <a:pt x="76" y="28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5"/>
                    <a:pt x="31" y="21"/>
                    <a:pt x="3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24" y="38"/>
                    <a:pt x="24" y="47"/>
                  </a:cubicBezTo>
                  <a:cubicBezTo>
                    <a:pt x="22" y="52"/>
                    <a:pt x="6" y="57"/>
                    <a:pt x="6" y="57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20" y="60"/>
                    <a:pt x="20" y="64"/>
                  </a:cubicBezTo>
                  <a:cubicBezTo>
                    <a:pt x="21" y="67"/>
                    <a:pt x="12" y="82"/>
                    <a:pt x="12" y="82"/>
                  </a:cubicBezTo>
                  <a:cubicBezTo>
                    <a:pt x="12" y="82"/>
                    <a:pt x="30" y="86"/>
                    <a:pt x="28" y="94"/>
                  </a:cubicBezTo>
                  <a:cubicBezTo>
                    <a:pt x="27" y="100"/>
                    <a:pt x="19" y="103"/>
                    <a:pt x="19" y="103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2"/>
                    <a:pt x="7" y="118"/>
                    <a:pt x="10" y="118"/>
                  </a:cubicBezTo>
                  <a:cubicBezTo>
                    <a:pt x="11" y="119"/>
                    <a:pt x="18" y="114"/>
                    <a:pt x="18" y="114"/>
                  </a:cubicBezTo>
                  <a:cubicBezTo>
                    <a:pt x="26" y="121"/>
                    <a:pt x="26" y="121"/>
                    <a:pt x="26" y="121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9"/>
                    <a:pt x="73" y="105"/>
                    <a:pt x="75" y="103"/>
                  </a:cubicBezTo>
                  <a:cubicBezTo>
                    <a:pt x="79" y="104"/>
                    <a:pt x="78" y="110"/>
                    <a:pt x="78" y="110"/>
                  </a:cubicBezTo>
                  <a:cubicBezTo>
                    <a:pt x="83" y="118"/>
                    <a:pt x="83" y="118"/>
                    <a:pt x="83" y="118"/>
                  </a:cubicBezTo>
                  <a:cubicBezTo>
                    <a:pt x="96" y="127"/>
                    <a:pt x="96" y="127"/>
                    <a:pt x="96" y="127"/>
                  </a:cubicBezTo>
                  <a:cubicBezTo>
                    <a:pt x="96" y="127"/>
                    <a:pt x="96" y="120"/>
                    <a:pt x="98" y="120"/>
                  </a:cubicBezTo>
                  <a:cubicBezTo>
                    <a:pt x="102" y="121"/>
                    <a:pt x="108" y="128"/>
                    <a:pt x="108" y="128"/>
                  </a:cubicBezTo>
                  <a:cubicBezTo>
                    <a:pt x="108" y="128"/>
                    <a:pt x="105" y="132"/>
                    <a:pt x="113" y="133"/>
                  </a:cubicBezTo>
                  <a:cubicBezTo>
                    <a:pt x="124" y="135"/>
                    <a:pt x="129" y="129"/>
                    <a:pt x="129" y="129"/>
                  </a:cubicBezTo>
                  <a:cubicBezTo>
                    <a:pt x="129" y="129"/>
                    <a:pt x="122" y="121"/>
                    <a:pt x="127" y="119"/>
                  </a:cubicBezTo>
                  <a:cubicBezTo>
                    <a:pt x="130" y="117"/>
                    <a:pt x="134" y="113"/>
                    <a:pt x="134" y="113"/>
                  </a:cubicBezTo>
                  <a:cubicBezTo>
                    <a:pt x="132" y="108"/>
                    <a:pt x="132" y="108"/>
                    <a:pt x="132" y="108"/>
                  </a:cubicBezTo>
                  <a:cubicBezTo>
                    <a:pt x="132" y="108"/>
                    <a:pt x="116" y="111"/>
                    <a:pt x="120" y="106"/>
                  </a:cubicBezTo>
                  <a:cubicBezTo>
                    <a:pt x="124" y="101"/>
                    <a:pt x="147" y="94"/>
                    <a:pt x="147" y="94"/>
                  </a:cubicBezTo>
                  <a:cubicBezTo>
                    <a:pt x="155" y="99"/>
                    <a:pt x="155" y="99"/>
                    <a:pt x="155" y="99"/>
                  </a:cubicBezTo>
                  <a:cubicBezTo>
                    <a:pt x="161" y="80"/>
                    <a:pt x="161" y="80"/>
                    <a:pt x="161" y="80"/>
                  </a:cubicBezTo>
                  <a:cubicBezTo>
                    <a:pt x="161" y="80"/>
                    <a:pt x="148" y="72"/>
                    <a:pt x="153" y="67"/>
                  </a:cubicBezTo>
                  <a:cubicBezTo>
                    <a:pt x="159" y="62"/>
                    <a:pt x="189" y="55"/>
                    <a:pt x="189" y="55"/>
                  </a:cubicBezTo>
                  <a:cubicBezTo>
                    <a:pt x="189" y="55"/>
                    <a:pt x="187" y="44"/>
                    <a:pt x="191" y="45"/>
                  </a:cubicBezTo>
                  <a:cubicBezTo>
                    <a:pt x="194" y="46"/>
                    <a:pt x="202" y="52"/>
                    <a:pt x="202" y="52"/>
                  </a:cubicBezTo>
                  <a:cubicBezTo>
                    <a:pt x="202" y="52"/>
                    <a:pt x="200" y="35"/>
                    <a:pt x="205" y="36"/>
                  </a:cubicBezTo>
                  <a:cubicBezTo>
                    <a:pt x="211" y="35"/>
                    <a:pt x="223" y="42"/>
                    <a:pt x="223" y="42"/>
                  </a:cubicBezTo>
                  <a:cubicBezTo>
                    <a:pt x="225" y="35"/>
                    <a:pt x="225" y="35"/>
                    <a:pt x="225" y="35"/>
                  </a:cubicBezTo>
                  <a:cubicBezTo>
                    <a:pt x="225" y="35"/>
                    <a:pt x="213" y="34"/>
                    <a:pt x="214" y="30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16" y="19"/>
                    <a:pt x="209" y="20"/>
                    <a:pt x="210" y="15"/>
                  </a:cubicBezTo>
                  <a:cubicBezTo>
                    <a:pt x="212" y="13"/>
                    <a:pt x="217" y="11"/>
                    <a:pt x="212" y="7"/>
                  </a:cubicBezTo>
                  <a:cubicBezTo>
                    <a:pt x="210" y="6"/>
                    <a:pt x="205" y="4"/>
                    <a:pt x="200" y="0"/>
                  </a:cubicBezTo>
                  <a:cubicBezTo>
                    <a:pt x="194" y="3"/>
                    <a:pt x="194" y="3"/>
                    <a:pt x="194" y="3"/>
                  </a:cubicBezTo>
                  <a:cubicBezTo>
                    <a:pt x="194" y="3"/>
                    <a:pt x="192" y="1"/>
                    <a:pt x="188" y="6"/>
                  </a:cubicBezTo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sp>
          <p:nvSpPr>
            <p:cNvPr id="37" name="Freeform 48"/>
            <p:cNvSpPr>
              <a:spLocks/>
            </p:cNvSpPr>
            <p:nvPr/>
          </p:nvSpPr>
          <p:spPr bwMode="gray">
            <a:xfrm>
              <a:off x="2065829" y="5186935"/>
              <a:ext cx="17502" cy="9918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5" y="6"/>
                </a:cxn>
                <a:cxn ang="0">
                  <a:pos x="8" y="7"/>
                </a:cxn>
                <a:cxn ang="0">
                  <a:pos x="13" y="5"/>
                </a:cxn>
                <a:cxn ang="0">
                  <a:pos x="6" y="1"/>
                </a:cxn>
              </a:cxnLst>
              <a:rect l="0" t="0" r="r" b="b"/>
              <a:pathLst>
                <a:path w="13" h="7">
                  <a:moveTo>
                    <a:pt x="6" y="1"/>
                  </a:moveTo>
                  <a:cubicBezTo>
                    <a:pt x="0" y="0"/>
                    <a:pt x="5" y="6"/>
                    <a:pt x="5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7"/>
                    <a:pt x="13" y="5"/>
                    <a:pt x="13" y="5"/>
                  </a:cubicBezTo>
                  <a:cubicBezTo>
                    <a:pt x="13" y="5"/>
                    <a:pt x="9" y="0"/>
                    <a:pt x="6" y="1"/>
                  </a:cubicBezTo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sp>
          <p:nvSpPr>
            <p:cNvPr id="38" name="Freeform 49"/>
            <p:cNvSpPr>
              <a:spLocks/>
            </p:cNvSpPr>
            <p:nvPr/>
          </p:nvSpPr>
          <p:spPr bwMode="gray">
            <a:xfrm>
              <a:off x="2065829" y="5186935"/>
              <a:ext cx="17502" cy="9918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5" y="6"/>
                </a:cxn>
                <a:cxn ang="0">
                  <a:pos x="8" y="7"/>
                </a:cxn>
                <a:cxn ang="0">
                  <a:pos x="13" y="5"/>
                </a:cxn>
                <a:cxn ang="0">
                  <a:pos x="6" y="1"/>
                </a:cxn>
              </a:cxnLst>
              <a:rect l="0" t="0" r="r" b="b"/>
              <a:pathLst>
                <a:path w="13" h="7">
                  <a:moveTo>
                    <a:pt x="6" y="1"/>
                  </a:moveTo>
                  <a:cubicBezTo>
                    <a:pt x="0" y="0"/>
                    <a:pt x="5" y="6"/>
                    <a:pt x="5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7"/>
                    <a:pt x="13" y="5"/>
                    <a:pt x="13" y="5"/>
                  </a:cubicBezTo>
                  <a:cubicBezTo>
                    <a:pt x="13" y="5"/>
                    <a:pt x="9" y="0"/>
                    <a:pt x="6" y="1"/>
                  </a:cubicBezTo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sp>
          <p:nvSpPr>
            <p:cNvPr id="39" name="Freeform 51"/>
            <p:cNvSpPr>
              <a:spLocks/>
            </p:cNvSpPr>
            <p:nvPr/>
          </p:nvSpPr>
          <p:spPr bwMode="gray">
            <a:xfrm>
              <a:off x="2371527" y="4630378"/>
              <a:ext cx="719321" cy="340701"/>
            </a:xfrm>
            <a:custGeom>
              <a:avLst/>
              <a:gdLst/>
              <a:ahLst/>
              <a:cxnLst>
                <a:cxn ang="0">
                  <a:pos x="515" y="88"/>
                </a:cxn>
                <a:cxn ang="0">
                  <a:pos x="518" y="49"/>
                </a:cxn>
                <a:cxn ang="0">
                  <a:pos x="502" y="37"/>
                </a:cxn>
                <a:cxn ang="0">
                  <a:pos x="461" y="33"/>
                </a:cxn>
                <a:cxn ang="0">
                  <a:pos x="426" y="9"/>
                </a:cxn>
                <a:cxn ang="0">
                  <a:pos x="403" y="1"/>
                </a:cxn>
                <a:cxn ang="0">
                  <a:pos x="379" y="18"/>
                </a:cxn>
                <a:cxn ang="0">
                  <a:pos x="362" y="33"/>
                </a:cxn>
                <a:cxn ang="0">
                  <a:pos x="345" y="37"/>
                </a:cxn>
                <a:cxn ang="0">
                  <a:pos x="329" y="25"/>
                </a:cxn>
                <a:cxn ang="0">
                  <a:pos x="313" y="11"/>
                </a:cxn>
                <a:cxn ang="0">
                  <a:pos x="286" y="26"/>
                </a:cxn>
                <a:cxn ang="0">
                  <a:pos x="236" y="61"/>
                </a:cxn>
                <a:cxn ang="0">
                  <a:pos x="239" y="104"/>
                </a:cxn>
                <a:cxn ang="0">
                  <a:pos x="227" y="117"/>
                </a:cxn>
                <a:cxn ang="0">
                  <a:pos x="194" y="100"/>
                </a:cxn>
                <a:cxn ang="0">
                  <a:pos x="169" y="101"/>
                </a:cxn>
                <a:cxn ang="0">
                  <a:pos x="136" y="113"/>
                </a:cxn>
                <a:cxn ang="0">
                  <a:pos x="104" y="112"/>
                </a:cxn>
                <a:cxn ang="0">
                  <a:pos x="81" y="90"/>
                </a:cxn>
                <a:cxn ang="0">
                  <a:pos x="51" y="112"/>
                </a:cxn>
                <a:cxn ang="0">
                  <a:pos x="44" y="91"/>
                </a:cxn>
                <a:cxn ang="0">
                  <a:pos x="21" y="79"/>
                </a:cxn>
                <a:cxn ang="0">
                  <a:pos x="4" y="108"/>
                </a:cxn>
                <a:cxn ang="0">
                  <a:pos x="23" y="131"/>
                </a:cxn>
                <a:cxn ang="0">
                  <a:pos x="41" y="151"/>
                </a:cxn>
                <a:cxn ang="0">
                  <a:pos x="59" y="158"/>
                </a:cxn>
                <a:cxn ang="0">
                  <a:pos x="76" y="165"/>
                </a:cxn>
                <a:cxn ang="0">
                  <a:pos x="107" y="155"/>
                </a:cxn>
                <a:cxn ang="0">
                  <a:pos x="148" y="164"/>
                </a:cxn>
                <a:cxn ang="0">
                  <a:pos x="182" y="154"/>
                </a:cxn>
                <a:cxn ang="0">
                  <a:pos x="181" y="175"/>
                </a:cxn>
                <a:cxn ang="0">
                  <a:pos x="187" y="197"/>
                </a:cxn>
                <a:cxn ang="0">
                  <a:pos x="238" y="213"/>
                </a:cxn>
                <a:cxn ang="0">
                  <a:pos x="278" y="228"/>
                </a:cxn>
                <a:cxn ang="0">
                  <a:pos x="302" y="240"/>
                </a:cxn>
                <a:cxn ang="0">
                  <a:pos x="339" y="238"/>
                </a:cxn>
                <a:cxn ang="0">
                  <a:pos x="368" y="227"/>
                </a:cxn>
                <a:cxn ang="0">
                  <a:pos x="396" y="234"/>
                </a:cxn>
                <a:cxn ang="0">
                  <a:pos x="427" y="232"/>
                </a:cxn>
                <a:cxn ang="0">
                  <a:pos x="438" y="216"/>
                </a:cxn>
                <a:cxn ang="0">
                  <a:pos x="472" y="194"/>
                </a:cxn>
                <a:cxn ang="0">
                  <a:pos x="466" y="171"/>
                </a:cxn>
                <a:cxn ang="0">
                  <a:pos x="477" y="146"/>
                </a:cxn>
                <a:cxn ang="0">
                  <a:pos x="494" y="143"/>
                </a:cxn>
                <a:cxn ang="0">
                  <a:pos x="514" y="127"/>
                </a:cxn>
              </a:cxnLst>
              <a:rect l="0" t="0" r="r" b="b"/>
              <a:pathLst>
                <a:path w="522" h="247">
                  <a:moveTo>
                    <a:pt x="522" y="110"/>
                  </a:moveTo>
                  <a:cubicBezTo>
                    <a:pt x="520" y="104"/>
                    <a:pt x="517" y="97"/>
                    <a:pt x="517" y="97"/>
                  </a:cubicBezTo>
                  <a:cubicBezTo>
                    <a:pt x="515" y="88"/>
                    <a:pt x="515" y="88"/>
                    <a:pt x="515" y="88"/>
                  </a:cubicBezTo>
                  <a:cubicBezTo>
                    <a:pt x="515" y="88"/>
                    <a:pt x="506" y="80"/>
                    <a:pt x="508" y="73"/>
                  </a:cubicBezTo>
                  <a:cubicBezTo>
                    <a:pt x="510" y="66"/>
                    <a:pt x="515" y="63"/>
                    <a:pt x="515" y="63"/>
                  </a:cubicBezTo>
                  <a:cubicBezTo>
                    <a:pt x="518" y="49"/>
                    <a:pt x="518" y="49"/>
                    <a:pt x="518" y="49"/>
                  </a:cubicBezTo>
                  <a:cubicBezTo>
                    <a:pt x="515" y="44"/>
                    <a:pt x="515" y="44"/>
                    <a:pt x="515" y="44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37"/>
                    <a:pt x="502" y="37"/>
                    <a:pt x="502" y="37"/>
                  </a:cubicBezTo>
                  <a:cubicBezTo>
                    <a:pt x="487" y="29"/>
                    <a:pt x="487" y="29"/>
                    <a:pt x="487" y="29"/>
                  </a:cubicBezTo>
                  <a:cubicBezTo>
                    <a:pt x="482" y="36"/>
                    <a:pt x="482" y="36"/>
                    <a:pt x="482" y="36"/>
                  </a:cubicBezTo>
                  <a:cubicBezTo>
                    <a:pt x="461" y="33"/>
                    <a:pt x="461" y="33"/>
                    <a:pt x="461" y="33"/>
                  </a:cubicBezTo>
                  <a:cubicBezTo>
                    <a:pt x="461" y="33"/>
                    <a:pt x="456" y="20"/>
                    <a:pt x="449" y="19"/>
                  </a:cubicBezTo>
                  <a:cubicBezTo>
                    <a:pt x="443" y="18"/>
                    <a:pt x="440" y="19"/>
                    <a:pt x="440" y="19"/>
                  </a:cubicBezTo>
                  <a:cubicBezTo>
                    <a:pt x="440" y="19"/>
                    <a:pt x="428" y="9"/>
                    <a:pt x="426" y="9"/>
                  </a:cubicBezTo>
                  <a:cubicBezTo>
                    <a:pt x="425" y="8"/>
                    <a:pt x="415" y="3"/>
                    <a:pt x="415" y="3"/>
                  </a:cubicBezTo>
                  <a:cubicBezTo>
                    <a:pt x="415" y="3"/>
                    <a:pt x="413" y="5"/>
                    <a:pt x="410" y="6"/>
                  </a:cubicBezTo>
                  <a:cubicBezTo>
                    <a:pt x="406" y="5"/>
                    <a:pt x="403" y="1"/>
                    <a:pt x="403" y="1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388" y="24"/>
                    <a:pt x="388" y="24"/>
                    <a:pt x="388" y="24"/>
                  </a:cubicBezTo>
                  <a:cubicBezTo>
                    <a:pt x="379" y="18"/>
                    <a:pt x="379" y="18"/>
                    <a:pt x="379" y="18"/>
                  </a:cubicBezTo>
                  <a:cubicBezTo>
                    <a:pt x="379" y="18"/>
                    <a:pt x="372" y="22"/>
                    <a:pt x="370" y="25"/>
                  </a:cubicBezTo>
                  <a:cubicBezTo>
                    <a:pt x="369" y="28"/>
                    <a:pt x="372" y="38"/>
                    <a:pt x="371" y="37"/>
                  </a:cubicBezTo>
                  <a:cubicBezTo>
                    <a:pt x="368" y="37"/>
                    <a:pt x="362" y="33"/>
                    <a:pt x="362" y="33"/>
                  </a:cubicBezTo>
                  <a:cubicBezTo>
                    <a:pt x="358" y="32"/>
                    <a:pt x="358" y="32"/>
                    <a:pt x="358" y="32"/>
                  </a:cubicBezTo>
                  <a:cubicBezTo>
                    <a:pt x="354" y="30"/>
                    <a:pt x="354" y="30"/>
                    <a:pt x="354" y="30"/>
                  </a:cubicBezTo>
                  <a:cubicBezTo>
                    <a:pt x="345" y="37"/>
                    <a:pt x="345" y="37"/>
                    <a:pt x="345" y="37"/>
                  </a:cubicBezTo>
                  <a:cubicBezTo>
                    <a:pt x="331" y="31"/>
                    <a:pt x="331" y="31"/>
                    <a:pt x="331" y="31"/>
                  </a:cubicBezTo>
                  <a:cubicBezTo>
                    <a:pt x="327" y="28"/>
                    <a:pt x="327" y="28"/>
                    <a:pt x="327" y="28"/>
                  </a:cubicBezTo>
                  <a:cubicBezTo>
                    <a:pt x="329" y="25"/>
                    <a:pt x="329" y="25"/>
                    <a:pt x="329" y="25"/>
                  </a:cubicBezTo>
                  <a:cubicBezTo>
                    <a:pt x="329" y="25"/>
                    <a:pt x="326" y="17"/>
                    <a:pt x="324" y="15"/>
                  </a:cubicBezTo>
                  <a:cubicBezTo>
                    <a:pt x="322" y="15"/>
                    <a:pt x="319" y="11"/>
                    <a:pt x="319" y="11"/>
                  </a:cubicBezTo>
                  <a:cubicBezTo>
                    <a:pt x="313" y="11"/>
                    <a:pt x="313" y="11"/>
                    <a:pt x="313" y="11"/>
                  </a:cubicBezTo>
                  <a:cubicBezTo>
                    <a:pt x="313" y="13"/>
                    <a:pt x="314" y="13"/>
                    <a:pt x="314" y="15"/>
                  </a:cubicBezTo>
                  <a:cubicBezTo>
                    <a:pt x="313" y="22"/>
                    <a:pt x="308" y="29"/>
                    <a:pt x="304" y="32"/>
                  </a:cubicBezTo>
                  <a:cubicBezTo>
                    <a:pt x="297" y="25"/>
                    <a:pt x="292" y="24"/>
                    <a:pt x="286" y="26"/>
                  </a:cubicBezTo>
                  <a:cubicBezTo>
                    <a:pt x="288" y="32"/>
                    <a:pt x="279" y="51"/>
                    <a:pt x="269" y="49"/>
                  </a:cubicBezTo>
                  <a:cubicBezTo>
                    <a:pt x="265" y="48"/>
                    <a:pt x="260" y="48"/>
                    <a:pt x="255" y="49"/>
                  </a:cubicBezTo>
                  <a:cubicBezTo>
                    <a:pt x="252" y="50"/>
                    <a:pt x="243" y="60"/>
                    <a:pt x="236" y="61"/>
                  </a:cubicBezTo>
                  <a:cubicBezTo>
                    <a:pt x="230" y="62"/>
                    <a:pt x="238" y="68"/>
                    <a:pt x="239" y="72"/>
                  </a:cubicBezTo>
                  <a:cubicBezTo>
                    <a:pt x="240" y="76"/>
                    <a:pt x="244" y="77"/>
                    <a:pt x="246" y="84"/>
                  </a:cubicBezTo>
                  <a:cubicBezTo>
                    <a:pt x="250" y="94"/>
                    <a:pt x="242" y="94"/>
                    <a:pt x="239" y="104"/>
                  </a:cubicBezTo>
                  <a:cubicBezTo>
                    <a:pt x="247" y="102"/>
                    <a:pt x="248" y="105"/>
                    <a:pt x="250" y="110"/>
                  </a:cubicBezTo>
                  <a:cubicBezTo>
                    <a:pt x="250" y="112"/>
                    <a:pt x="246" y="123"/>
                    <a:pt x="244" y="126"/>
                  </a:cubicBezTo>
                  <a:cubicBezTo>
                    <a:pt x="240" y="128"/>
                    <a:pt x="228" y="120"/>
                    <a:pt x="227" y="117"/>
                  </a:cubicBezTo>
                  <a:cubicBezTo>
                    <a:pt x="226" y="115"/>
                    <a:pt x="229" y="106"/>
                    <a:pt x="231" y="105"/>
                  </a:cubicBezTo>
                  <a:cubicBezTo>
                    <a:pt x="222" y="97"/>
                    <a:pt x="217" y="113"/>
                    <a:pt x="212" y="108"/>
                  </a:cubicBezTo>
                  <a:cubicBezTo>
                    <a:pt x="206" y="102"/>
                    <a:pt x="202" y="98"/>
                    <a:pt x="194" y="100"/>
                  </a:cubicBezTo>
                  <a:cubicBezTo>
                    <a:pt x="196" y="91"/>
                    <a:pt x="196" y="91"/>
                    <a:pt x="196" y="91"/>
                  </a:cubicBezTo>
                  <a:cubicBezTo>
                    <a:pt x="184" y="96"/>
                    <a:pt x="195" y="101"/>
                    <a:pt x="190" y="105"/>
                  </a:cubicBezTo>
                  <a:cubicBezTo>
                    <a:pt x="188" y="106"/>
                    <a:pt x="172" y="102"/>
                    <a:pt x="169" y="101"/>
                  </a:cubicBezTo>
                  <a:cubicBezTo>
                    <a:pt x="164" y="102"/>
                    <a:pt x="157" y="100"/>
                    <a:pt x="151" y="101"/>
                  </a:cubicBezTo>
                  <a:cubicBezTo>
                    <a:pt x="148" y="101"/>
                    <a:pt x="138" y="106"/>
                    <a:pt x="134" y="110"/>
                  </a:cubicBezTo>
                  <a:cubicBezTo>
                    <a:pt x="134" y="110"/>
                    <a:pt x="137" y="112"/>
                    <a:pt x="136" y="113"/>
                  </a:cubicBezTo>
                  <a:cubicBezTo>
                    <a:pt x="129" y="109"/>
                    <a:pt x="127" y="114"/>
                    <a:pt x="121" y="115"/>
                  </a:cubicBezTo>
                  <a:cubicBezTo>
                    <a:pt x="123" y="111"/>
                    <a:pt x="123" y="111"/>
                    <a:pt x="123" y="111"/>
                  </a:cubicBezTo>
                  <a:cubicBezTo>
                    <a:pt x="118" y="113"/>
                    <a:pt x="112" y="113"/>
                    <a:pt x="104" y="112"/>
                  </a:cubicBezTo>
                  <a:cubicBezTo>
                    <a:pt x="105" y="107"/>
                    <a:pt x="103" y="104"/>
                    <a:pt x="100" y="102"/>
                  </a:cubicBezTo>
                  <a:cubicBezTo>
                    <a:pt x="102" y="99"/>
                    <a:pt x="104" y="98"/>
                    <a:pt x="101" y="96"/>
                  </a:cubicBezTo>
                  <a:cubicBezTo>
                    <a:pt x="103" y="96"/>
                    <a:pt x="85" y="88"/>
                    <a:pt x="81" y="90"/>
                  </a:cubicBezTo>
                  <a:cubicBezTo>
                    <a:pt x="77" y="97"/>
                    <a:pt x="76" y="86"/>
                    <a:pt x="77" y="87"/>
                  </a:cubicBezTo>
                  <a:cubicBezTo>
                    <a:pt x="71" y="88"/>
                    <a:pt x="76" y="94"/>
                    <a:pt x="74" y="101"/>
                  </a:cubicBezTo>
                  <a:cubicBezTo>
                    <a:pt x="72" y="108"/>
                    <a:pt x="57" y="112"/>
                    <a:pt x="51" y="112"/>
                  </a:cubicBezTo>
                  <a:cubicBezTo>
                    <a:pt x="51" y="111"/>
                    <a:pt x="59" y="104"/>
                    <a:pt x="54" y="102"/>
                  </a:cubicBezTo>
                  <a:cubicBezTo>
                    <a:pt x="53" y="100"/>
                    <a:pt x="48" y="102"/>
                    <a:pt x="48" y="104"/>
                  </a:cubicBezTo>
                  <a:cubicBezTo>
                    <a:pt x="46" y="96"/>
                    <a:pt x="48" y="96"/>
                    <a:pt x="44" y="91"/>
                  </a:cubicBezTo>
                  <a:cubicBezTo>
                    <a:pt x="41" y="86"/>
                    <a:pt x="34" y="78"/>
                    <a:pt x="33" y="78"/>
                  </a:cubicBezTo>
                  <a:cubicBezTo>
                    <a:pt x="28" y="74"/>
                    <a:pt x="29" y="82"/>
                    <a:pt x="23" y="81"/>
                  </a:cubicBezTo>
                  <a:cubicBezTo>
                    <a:pt x="22" y="81"/>
                    <a:pt x="22" y="81"/>
                    <a:pt x="21" y="79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8" y="95"/>
                    <a:pt x="0" y="107"/>
                    <a:pt x="0" y="107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5" y="122"/>
                    <a:pt x="5" y="122"/>
                    <a:pt x="5" y="122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23" y="131"/>
                    <a:pt x="23" y="131"/>
                    <a:pt x="23" y="131"/>
                  </a:cubicBezTo>
                  <a:cubicBezTo>
                    <a:pt x="23" y="131"/>
                    <a:pt x="18" y="139"/>
                    <a:pt x="19" y="141"/>
                  </a:cubicBezTo>
                  <a:cubicBezTo>
                    <a:pt x="20" y="144"/>
                    <a:pt x="27" y="144"/>
                    <a:pt x="27" y="144"/>
                  </a:cubicBezTo>
                  <a:cubicBezTo>
                    <a:pt x="27" y="144"/>
                    <a:pt x="35" y="153"/>
                    <a:pt x="41" y="151"/>
                  </a:cubicBezTo>
                  <a:cubicBezTo>
                    <a:pt x="45" y="150"/>
                    <a:pt x="56" y="142"/>
                    <a:pt x="56" y="142"/>
                  </a:cubicBezTo>
                  <a:cubicBezTo>
                    <a:pt x="62" y="149"/>
                    <a:pt x="62" y="149"/>
                    <a:pt x="62" y="149"/>
                  </a:cubicBezTo>
                  <a:cubicBezTo>
                    <a:pt x="59" y="158"/>
                    <a:pt x="59" y="158"/>
                    <a:pt x="59" y="158"/>
                  </a:cubicBezTo>
                  <a:cubicBezTo>
                    <a:pt x="64" y="158"/>
                    <a:pt x="64" y="158"/>
                    <a:pt x="64" y="158"/>
                  </a:cubicBezTo>
                  <a:cubicBezTo>
                    <a:pt x="64" y="158"/>
                    <a:pt x="68" y="153"/>
                    <a:pt x="72" y="155"/>
                  </a:cubicBezTo>
                  <a:cubicBezTo>
                    <a:pt x="77" y="159"/>
                    <a:pt x="76" y="165"/>
                    <a:pt x="76" y="165"/>
                  </a:cubicBezTo>
                  <a:cubicBezTo>
                    <a:pt x="93" y="173"/>
                    <a:pt x="93" y="173"/>
                    <a:pt x="93" y="173"/>
                  </a:cubicBezTo>
                  <a:cubicBezTo>
                    <a:pt x="100" y="167"/>
                    <a:pt x="100" y="167"/>
                    <a:pt x="100" y="167"/>
                  </a:cubicBezTo>
                  <a:cubicBezTo>
                    <a:pt x="100" y="167"/>
                    <a:pt x="93" y="153"/>
                    <a:pt x="107" y="155"/>
                  </a:cubicBezTo>
                  <a:cubicBezTo>
                    <a:pt x="121" y="156"/>
                    <a:pt x="123" y="158"/>
                    <a:pt x="123" y="158"/>
                  </a:cubicBezTo>
                  <a:cubicBezTo>
                    <a:pt x="129" y="151"/>
                    <a:pt x="129" y="151"/>
                    <a:pt x="129" y="151"/>
                  </a:cubicBezTo>
                  <a:cubicBezTo>
                    <a:pt x="148" y="164"/>
                    <a:pt x="148" y="164"/>
                    <a:pt x="148" y="164"/>
                  </a:cubicBezTo>
                  <a:cubicBezTo>
                    <a:pt x="164" y="153"/>
                    <a:pt x="164" y="153"/>
                    <a:pt x="164" y="153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69" y="157"/>
                    <a:pt x="180" y="150"/>
                    <a:pt x="182" y="154"/>
                  </a:cubicBezTo>
                  <a:cubicBezTo>
                    <a:pt x="184" y="157"/>
                    <a:pt x="173" y="161"/>
                    <a:pt x="173" y="161"/>
                  </a:cubicBezTo>
                  <a:cubicBezTo>
                    <a:pt x="175" y="175"/>
                    <a:pt x="175" y="175"/>
                    <a:pt x="175" y="175"/>
                  </a:cubicBezTo>
                  <a:cubicBezTo>
                    <a:pt x="175" y="175"/>
                    <a:pt x="178" y="173"/>
                    <a:pt x="181" y="175"/>
                  </a:cubicBezTo>
                  <a:cubicBezTo>
                    <a:pt x="184" y="177"/>
                    <a:pt x="181" y="182"/>
                    <a:pt x="181" y="182"/>
                  </a:cubicBezTo>
                  <a:cubicBezTo>
                    <a:pt x="185" y="185"/>
                    <a:pt x="185" y="185"/>
                    <a:pt x="185" y="185"/>
                  </a:cubicBezTo>
                  <a:cubicBezTo>
                    <a:pt x="187" y="197"/>
                    <a:pt x="187" y="197"/>
                    <a:pt x="187" y="197"/>
                  </a:cubicBezTo>
                  <a:cubicBezTo>
                    <a:pt x="212" y="203"/>
                    <a:pt x="212" y="203"/>
                    <a:pt x="212" y="203"/>
                  </a:cubicBezTo>
                  <a:cubicBezTo>
                    <a:pt x="214" y="208"/>
                    <a:pt x="214" y="208"/>
                    <a:pt x="214" y="208"/>
                  </a:cubicBezTo>
                  <a:cubicBezTo>
                    <a:pt x="238" y="213"/>
                    <a:pt x="238" y="213"/>
                    <a:pt x="238" y="213"/>
                  </a:cubicBezTo>
                  <a:cubicBezTo>
                    <a:pt x="242" y="218"/>
                    <a:pt x="242" y="218"/>
                    <a:pt x="242" y="218"/>
                  </a:cubicBezTo>
                  <a:cubicBezTo>
                    <a:pt x="251" y="217"/>
                    <a:pt x="251" y="217"/>
                    <a:pt x="251" y="217"/>
                  </a:cubicBezTo>
                  <a:cubicBezTo>
                    <a:pt x="278" y="228"/>
                    <a:pt x="278" y="228"/>
                    <a:pt x="278" y="228"/>
                  </a:cubicBezTo>
                  <a:cubicBezTo>
                    <a:pt x="285" y="228"/>
                    <a:pt x="285" y="228"/>
                    <a:pt x="285" y="228"/>
                  </a:cubicBezTo>
                  <a:cubicBezTo>
                    <a:pt x="299" y="235"/>
                    <a:pt x="299" y="235"/>
                    <a:pt x="299" y="235"/>
                  </a:cubicBezTo>
                  <a:cubicBezTo>
                    <a:pt x="302" y="240"/>
                    <a:pt x="302" y="240"/>
                    <a:pt x="302" y="240"/>
                  </a:cubicBezTo>
                  <a:cubicBezTo>
                    <a:pt x="318" y="240"/>
                    <a:pt x="318" y="240"/>
                    <a:pt x="318" y="240"/>
                  </a:cubicBezTo>
                  <a:cubicBezTo>
                    <a:pt x="328" y="247"/>
                    <a:pt x="328" y="247"/>
                    <a:pt x="328" y="247"/>
                  </a:cubicBezTo>
                  <a:cubicBezTo>
                    <a:pt x="339" y="238"/>
                    <a:pt x="339" y="238"/>
                    <a:pt x="339" y="238"/>
                  </a:cubicBezTo>
                  <a:cubicBezTo>
                    <a:pt x="339" y="238"/>
                    <a:pt x="343" y="239"/>
                    <a:pt x="346" y="238"/>
                  </a:cubicBezTo>
                  <a:cubicBezTo>
                    <a:pt x="349" y="237"/>
                    <a:pt x="350" y="228"/>
                    <a:pt x="354" y="229"/>
                  </a:cubicBezTo>
                  <a:cubicBezTo>
                    <a:pt x="360" y="229"/>
                    <a:pt x="368" y="227"/>
                    <a:pt x="368" y="227"/>
                  </a:cubicBezTo>
                  <a:cubicBezTo>
                    <a:pt x="377" y="230"/>
                    <a:pt x="377" y="230"/>
                    <a:pt x="377" y="230"/>
                  </a:cubicBezTo>
                  <a:cubicBezTo>
                    <a:pt x="377" y="230"/>
                    <a:pt x="385" y="227"/>
                    <a:pt x="389" y="229"/>
                  </a:cubicBezTo>
                  <a:cubicBezTo>
                    <a:pt x="394" y="230"/>
                    <a:pt x="396" y="234"/>
                    <a:pt x="396" y="234"/>
                  </a:cubicBezTo>
                  <a:cubicBezTo>
                    <a:pt x="403" y="228"/>
                    <a:pt x="403" y="228"/>
                    <a:pt x="403" y="228"/>
                  </a:cubicBezTo>
                  <a:cubicBezTo>
                    <a:pt x="403" y="228"/>
                    <a:pt x="404" y="225"/>
                    <a:pt x="416" y="227"/>
                  </a:cubicBezTo>
                  <a:cubicBezTo>
                    <a:pt x="425" y="227"/>
                    <a:pt x="427" y="232"/>
                    <a:pt x="427" y="232"/>
                  </a:cubicBezTo>
                  <a:cubicBezTo>
                    <a:pt x="432" y="230"/>
                    <a:pt x="432" y="230"/>
                    <a:pt x="432" y="230"/>
                  </a:cubicBezTo>
                  <a:cubicBezTo>
                    <a:pt x="432" y="230"/>
                    <a:pt x="427" y="224"/>
                    <a:pt x="431" y="219"/>
                  </a:cubicBezTo>
                  <a:cubicBezTo>
                    <a:pt x="435" y="214"/>
                    <a:pt x="438" y="216"/>
                    <a:pt x="438" y="216"/>
                  </a:cubicBezTo>
                  <a:cubicBezTo>
                    <a:pt x="453" y="205"/>
                    <a:pt x="453" y="205"/>
                    <a:pt x="453" y="205"/>
                  </a:cubicBezTo>
                  <a:cubicBezTo>
                    <a:pt x="468" y="207"/>
                    <a:pt x="468" y="207"/>
                    <a:pt x="468" y="207"/>
                  </a:cubicBezTo>
                  <a:cubicBezTo>
                    <a:pt x="472" y="194"/>
                    <a:pt x="472" y="194"/>
                    <a:pt x="472" y="194"/>
                  </a:cubicBezTo>
                  <a:cubicBezTo>
                    <a:pt x="472" y="194"/>
                    <a:pt x="465" y="191"/>
                    <a:pt x="466" y="188"/>
                  </a:cubicBezTo>
                  <a:cubicBezTo>
                    <a:pt x="465" y="183"/>
                    <a:pt x="470" y="181"/>
                    <a:pt x="470" y="180"/>
                  </a:cubicBezTo>
                  <a:cubicBezTo>
                    <a:pt x="471" y="177"/>
                    <a:pt x="465" y="176"/>
                    <a:pt x="466" y="171"/>
                  </a:cubicBezTo>
                  <a:cubicBezTo>
                    <a:pt x="468" y="167"/>
                    <a:pt x="490" y="166"/>
                    <a:pt x="488" y="157"/>
                  </a:cubicBezTo>
                  <a:cubicBezTo>
                    <a:pt x="487" y="146"/>
                    <a:pt x="484" y="146"/>
                    <a:pt x="484" y="146"/>
                  </a:cubicBezTo>
                  <a:cubicBezTo>
                    <a:pt x="477" y="146"/>
                    <a:pt x="477" y="146"/>
                    <a:pt x="477" y="146"/>
                  </a:cubicBezTo>
                  <a:cubicBezTo>
                    <a:pt x="477" y="146"/>
                    <a:pt x="469" y="147"/>
                    <a:pt x="473" y="141"/>
                  </a:cubicBezTo>
                  <a:cubicBezTo>
                    <a:pt x="476" y="135"/>
                    <a:pt x="483" y="135"/>
                    <a:pt x="487" y="134"/>
                  </a:cubicBezTo>
                  <a:cubicBezTo>
                    <a:pt x="490" y="135"/>
                    <a:pt x="494" y="143"/>
                    <a:pt x="494" y="143"/>
                  </a:cubicBezTo>
                  <a:cubicBezTo>
                    <a:pt x="514" y="141"/>
                    <a:pt x="514" y="141"/>
                    <a:pt x="514" y="141"/>
                  </a:cubicBezTo>
                  <a:cubicBezTo>
                    <a:pt x="517" y="129"/>
                    <a:pt x="517" y="129"/>
                    <a:pt x="517" y="129"/>
                  </a:cubicBezTo>
                  <a:cubicBezTo>
                    <a:pt x="514" y="127"/>
                    <a:pt x="514" y="127"/>
                    <a:pt x="514" y="127"/>
                  </a:cubicBezTo>
                  <a:cubicBezTo>
                    <a:pt x="519" y="125"/>
                    <a:pt x="519" y="125"/>
                    <a:pt x="519" y="125"/>
                  </a:cubicBezTo>
                  <a:cubicBezTo>
                    <a:pt x="519" y="125"/>
                    <a:pt x="522" y="115"/>
                    <a:pt x="522" y="110"/>
                  </a:cubicBezTo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sp>
          <p:nvSpPr>
            <p:cNvPr id="40" name="Freeform 53"/>
            <p:cNvSpPr>
              <a:spLocks noEditPoints="1"/>
            </p:cNvSpPr>
            <p:nvPr/>
          </p:nvSpPr>
          <p:spPr bwMode="gray">
            <a:xfrm>
              <a:off x="2583880" y="6319881"/>
              <a:ext cx="39671" cy="51337"/>
            </a:xfrm>
            <a:custGeom>
              <a:avLst/>
              <a:gdLst/>
              <a:ahLst/>
              <a:cxnLst>
                <a:cxn ang="0">
                  <a:pos x="10" y="6"/>
                </a:cxn>
                <a:cxn ang="0">
                  <a:pos x="2" y="7"/>
                </a:cxn>
                <a:cxn ang="0">
                  <a:pos x="5" y="13"/>
                </a:cxn>
                <a:cxn ang="0">
                  <a:pos x="10" y="6"/>
                </a:cxn>
                <a:cxn ang="0">
                  <a:pos x="20" y="21"/>
                </a:cxn>
                <a:cxn ang="0">
                  <a:pos x="17" y="22"/>
                </a:cxn>
                <a:cxn ang="0">
                  <a:pos x="14" y="17"/>
                </a:cxn>
                <a:cxn ang="0">
                  <a:pos x="10" y="19"/>
                </a:cxn>
                <a:cxn ang="0">
                  <a:pos x="10" y="25"/>
                </a:cxn>
                <a:cxn ang="0">
                  <a:pos x="22" y="36"/>
                </a:cxn>
                <a:cxn ang="0">
                  <a:pos x="29" y="29"/>
                </a:cxn>
                <a:cxn ang="0">
                  <a:pos x="20" y="21"/>
                </a:cxn>
              </a:cxnLst>
              <a:rect l="0" t="0" r="r" b="b"/>
              <a:pathLst>
                <a:path w="29" h="37">
                  <a:moveTo>
                    <a:pt x="10" y="6"/>
                  </a:moveTo>
                  <a:cubicBezTo>
                    <a:pt x="0" y="0"/>
                    <a:pt x="2" y="7"/>
                    <a:pt x="2" y="7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11" y="16"/>
                    <a:pt x="21" y="12"/>
                    <a:pt x="10" y="6"/>
                  </a:cubicBezTo>
                  <a:close/>
                  <a:moveTo>
                    <a:pt x="20" y="2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6" y="35"/>
                    <a:pt x="22" y="36"/>
                  </a:cubicBezTo>
                  <a:cubicBezTo>
                    <a:pt x="28" y="37"/>
                    <a:pt x="29" y="29"/>
                    <a:pt x="29" y="29"/>
                  </a:cubicBezTo>
                  <a:cubicBezTo>
                    <a:pt x="20" y="21"/>
                    <a:pt x="20" y="21"/>
                    <a:pt x="20" y="21"/>
                  </a:cubicBezTo>
                  <a:close/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sp>
          <p:nvSpPr>
            <p:cNvPr id="41" name="Freeform 54"/>
            <p:cNvSpPr>
              <a:spLocks noEditPoints="1"/>
            </p:cNvSpPr>
            <p:nvPr/>
          </p:nvSpPr>
          <p:spPr bwMode="gray">
            <a:xfrm>
              <a:off x="2583880" y="6319881"/>
              <a:ext cx="39671" cy="51337"/>
            </a:xfrm>
            <a:custGeom>
              <a:avLst/>
              <a:gdLst/>
              <a:ahLst/>
              <a:cxnLst>
                <a:cxn ang="0">
                  <a:pos x="10" y="6"/>
                </a:cxn>
                <a:cxn ang="0">
                  <a:pos x="2" y="7"/>
                </a:cxn>
                <a:cxn ang="0">
                  <a:pos x="5" y="13"/>
                </a:cxn>
                <a:cxn ang="0">
                  <a:pos x="10" y="6"/>
                </a:cxn>
                <a:cxn ang="0">
                  <a:pos x="20" y="21"/>
                </a:cxn>
                <a:cxn ang="0">
                  <a:pos x="17" y="22"/>
                </a:cxn>
                <a:cxn ang="0">
                  <a:pos x="14" y="17"/>
                </a:cxn>
                <a:cxn ang="0">
                  <a:pos x="10" y="19"/>
                </a:cxn>
                <a:cxn ang="0">
                  <a:pos x="10" y="25"/>
                </a:cxn>
                <a:cxn ang="0">
                  <a:pos x="22" y="36"/>
                </a:cxn>
                <a:cxn ang="0">
                  <a:pos x="29" y="29"/>
                </a:cxn>
                <a:cxn ang="0">
                  <a:pos x="20" y="21"/>
                </a:cxn>
              </a:cxnLst>
              <a:rect l="0" t="0" r="r" b="b"/>
              <a:pathLst>
                <a:path w="29" h="37">
                  <a:moveTo>
                    <a:pt x="10" y="6"/>
                  </a:moveTo>
                  <a:cubicBezTo>
                    <a:pt x="0" y="0"/>
                    <a:pt x="2" y="7"/>
                    <a:pt x="2" y="7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11" y="16"/>
                    <a:pt x="21" y="12"/>
                    <a:pt x="10" y="6"/>
                  </a:cubicBezTo>
                  <a:close/>
                  <a:moveTo>
                    <a:pt x="20" y="2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6" y="35"/>
                    <a:pt x="22" y="36"/>
                  </a:cubicBezTo>
                  <a:cubicBezTo>
                    <a:pt x="28" y="37"/>
                    <a:pt x="29" y="29"/>
                    <a:pt x="29" y="29"/>
                  </a:cubicBezTo>
                  <a:cubicBezTo>
                    <a:pt x="20" y="21"/>
                    <a:pt x="20" y="21"/>
                    <a:pt x="20" y="21"/>
                  </a:cubicBezTo>
                  <a:close/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grpSp>
          <p:nvGrpSpPr>
            <p:cNvPr id="42" name="Gruppieren 477"/>
            <p:cNvGrpSpPr/>
            <p:nvPr/>
          </p:nvGrpSpPr>
          <p:grpSpPr bwMode="gray">
            <a:xfrm>
              <a:off x="1179658" y="2799113"/>
              <a:ext cx="934009" cy="1303297"/>
              <a:chOff x="1179659" y="2799114"/>
              <a:chExt cx="934010" cy="1303297"/>
            </a:xfrm>
            <a:grpFill/>
          </p:grpSpPr>
          <p:sp>
            <p:nvSpPr>
              <p:cNvPr id="328" name="Freeform 55"/>
              <p:cNvSpPr>
                <a:spLocks/>
              </p:cNvSpPr>
              <p:nvPr/>
            </p:nvSpPr>
            <p:spPr bwMode="gray">
              <a:xfrm>
                <a:off x="1179659" y="2975298"/>
                <a:ext cx="724573" cy="1127113"/>
              </a:xfrm>
              <a:custGeom>
                <a:avLst/>
                <a:gdLst/>
                <a:ahLst/>
                <a:cxnLst>
                  <a:cxn ang="0">
                    <a:pos x="446" y="610"/>
                  </a:cxn>
                  <a:cxn ang="0">
                    <a:pos x="418" y="530"/>
                  </a:cxn>
                  <a:cxn ang="0">
                    <a:pos x="464" y="505"/>
                  </a:cxn>
                  <a:cxn ang="0">
                    <a:pos x="433" y="404"/>
                  </a:cxn>
                  <a:cxn ang="0">
                    <a:pos x="425" y="312"/>
                  </a:cxn>
                  <a:cxn ang="0">
                    <a:pos x="364" y="269"/>
                  </a:cxn>
                  <a:cxn ang="0">
                    <a:pos x="405" y="262"/>
                  </a:cxn>
                  <a:cxn ang="0">
                    <a:pos x="416" y="236"/>
                  </a:cxn>
                  <a:cxn ang="0">
                    <a:pos x="456" y="122"/>
                  </a:cxn>
                  <a:cxn ang="0">
                    <a:pos x="392" y="101"/>
                  </a:cxn>
                  <a:cxn ang="0">
                    <a:pos x="407" y="78"/>
                  </a:cxn>
                  <a:cxn ang="0">
                    <a:pos x="474" y="30"/>
                  </a:cxn>
                  <a:cxn ang="0">
                    <a:pos x="409" y="27"/>
                  </a:cxn>
                  <a:cxn ang="0">
                    <a:pos x="387" y="3"/>
                  </a:cxn>
                  <a:cxn ang="0">
                    <a:pos x="356" y="24"/>
                  </a:cxn>
                  <a:cxn ang="0">
                    <a:pos x="348" y="50"/>
                  </a:cxn>
                  <a:cxn ang="0">
                    <a:pos x="316" y="64"/>
                  </a:cxn>
                  <a:cxn ang="0">
                    <a:pos x="316" y="97"/>
                  </a:cxn>
                  <a:cxn ang="0">
                    <a:pos x="289" y="121"/>
                  </a:cxn>
                  <a:cxn ang="0">
                    <a:pos x="253" y="141"/>
                  </a:cxn>
                  <a:cxn ang="0">
                    <a:pos x="282" y="158"/>
                  </a:cxn>
                  <a:cxn ang="0">
                    <a:pos x="304" y="153"/>
                  </a:cxn>
                  <a:cxn ang="0">
                    <a:pos x="281" y="179"/>
                  </a:cxn>
                  <a:cxn ang="0">
                    <a:pos x="244" y="217"/>
                  </a:cxn>
                  <a:cxn ang="0">
                    <a:pos x="214" y="266"/>
                  </a:cxn>
                  <a:cxn ang="0">
                    <a:pos x="265" y="223"/>
                  </a:cxn>
                  <a:cxn ang="0">
                    <a:pos x="264" y="224"/>
                  </a:cxn>
                  <a:cxn ang="0">
                    <a:pos x="287" y="232"/>
                  </a:cxn>
                  <a:cxn ang="0">
                    <a:pos x="285" y="242"/>
                  </a:cxn>
                  <a:cxn ang="0">
                    <a:pos x="244" y="313"/>
                  </a:cxn>
                  <a:cxn ang="0">
                    <a:pos x="240" y="338"/>
                  </a:cxn>
                  <a:cxn ang="0">
                    <a:pos x="277" y="351"/>
                  </a:cxn>
                  <a:cxn ang="0">
                    <a:pos x="339" y="368"/>
                  </a:cxn>
                  <a:cxn ang="0">
                    <a:pos x="299" y="390"/>
                  </a:cxn>
                  <a:cxn ang="0">
                    <a:pos x="302" y="434"/>
                  </a:cxn>
                  <a:cxn ang="0">
                    <a:pos x="314" y="460"/>
                  </a:cxn>
                  <a:cxn ang="0">
                    <a:pos x="284" y="505"/>
                  </a:cxn>
                  <a:cxn ang="0">
                    <a:pos x="191" y="514"/>
                  </a:cxn>
                  <a:cxn ang="0">
                    <a:pos x="207" y="528"/>
                  </a:cxn>
                  <a:cxn ang="0">
                    <a:pos x="154" y="588"/>
                  </a:cxn>
                  <a:cxn ang="0">
                    <a:pos x="96" y="595"/>
                  </a:cxn>
                  <a:cxn ang="0">
                    <a:pos x="125" y="611"/>
                  </a:cxn>
                  <a:cxn ang="0">
                    <a:pos x="138" y="626"/>
                  </a:cxn>
                  <a:cxn ang="0">
                    <a:pos x="157" y="652"/>
                  </a:cxn>
                  <a:cxn ang="0">
                    <a:pos x="243" y="675"/>
                  </a:cxn>
                  <a:cxn ang="0">
                    <a:pos x="122" y="694"/>
                  </a:cxn>
                  <a:cxn ang="0">
                    <a:pos x="27" y="740"/>
                  </a:cxn>
                  <a:cxn ang="0">
                    <a:pos x="38" y="757"/>
                  </a:cxn>
                  <a:cxn ang="0">
                    <a:pos x="105" y="752"/>
                  </a:cxn>
                  <a:cxn ang="0">
                    <a:pos x="153" y="753"/>
                  </a:cxn>
                  <a:cxn ang="0">
                    <a:pos x="232" y="779"/>
                  </a:cxn>
                  <a:cxn ang="0">
                    <a:pos x="287" y="774"/>
                  </a:cxn>
                  <a:cxn ang="0">
                    <a:pos x="387" y="816"/>
                  </a:cxn>
                  <a:cxn ang="0">
                    <a:pos x="467" y="782"/>
                  </a:cxn>
                  <a:cxn ang="0">
                    <a:pos x="417" y="756"/>
                  </a:cxn>
                  <a:cxn ang="0">
                    <a:pos x="445" y="750"/>
                  </a:cxn>
                  <a:cxn ang="0">
                    <a:pos x="473" y="731"/>
                  </a:cxn>
                  <a:cxn ang="0">
                    <a:pos x="510" y="640"/>
                  </a:cxn>
                </a:cxnLst>
                <a:rect l="0" t="0" r="r" b="b"/>
                <a:pathLst>
                  <a:path w="526" h="818">
                    <a:moveTo>
                      <a:pt x="510" y="640"/>
                    </a:moveTo>
                    <a:cubicBezTo>
                      <a:pt x="495" y="627"/>
                      <a:pt x="495" y="627"/>
                      <a:pt x="495" y="627"/>
                    </a:cubicBezTo>
                    <a:cubicBezTo>
                      <a:pt x="491" y="628"/>
                      <a:pt x="491" y="628"/>
                      <a:pt x="491" y="628"/>
                    </a:cubicBezTo>
                    <a:cubicBezTo>
                      <a:pt x="465" y="621"/>
                      <a:pt x="465" y="621"/>
                      <a:pt x="465" y="621"/>
                    </a:cubicBezTo>
                    <a:cubicBezTo>
                      <a:pt x="452" y="635"/>
                      <a:pt x="452" y="635"/>
                      <a:pt x="452" y="635"/>
                    </a:cubicBezTo>
                    <a:cubicBezTo>
                      <a:pt x="447" y="631"/>
                      <a:pt x="447" y="631"/>
                      <a:pt x="447" y="631"/>
                    </a:cubicBezTo>
                    <a:cubicBezTo>
                      <a:pt x="442" y="621"/>
                      <a:pt x="442" y="621"/>
                      <a:pt x="442" y="621"/>
                    </a:cubicBezTo>
                    <a:cubicBezTo>
                      <a:pt x="437" y="617"/>
                      <a:pt x="437" y="617"/>
                      <a:pt x="437" y="617"/>
                    </a:cubicBezTo>
                    <a:cubicBezTo>
                      <a:pt x="437" y="617"/>
                      <a:pt x="440" y="610"/>
                      <a:pt x="446" y="610"/>
                    </a:cubicBezTo>
                    <a:cubicBezTo>
                      <a:pt x="454" y="608"/>
                      <a:pt x="465" y="604"/>
                      <a:pt x="467" y="598"/>
                    </a:cubicBezTo>
                    <a:cubicBezTo>
                      <a:pt x="469" y="594"/>
                      <a:pt x="467" y="571"/>
                      <a:pt x="467" y="571"/>
                    </a:cubicBezTo>
                    <a:cubicBezTo>
                      <a:pt x="460" y="561"/>
                      <a:pt x="460" y="561"/>
                      <a:pt x="460" y="561"/>
                    </a:cubicBezTo>
                    <a:cubicBezTo>
                      <a:pt x="452" y="549"/>
                      <a:pt x="452" y="549"/>
                      <a:pt x="452" y="549"/>
                    </a:cubicBezTo>
                    <a:cubicBezTo>
                      <a:pt x="452" y="549"/>
                      <a:pt x="450" y="542"/>
                      <a:pt x="446" y="540"/>
                    </a:cubicBezTo>
                    <a:cubicBezTo>
                      <a:pt x="443" y="539"/>
                      <a:pt x="437" y="537"/>
                      <a:pt x="437" y="537"/>
                    </a:cubicBezTo>
                    <a:cubicBezTo>
                      <a:pt x="434" y="539"/>
                      <a:pt x="434" y="539"/>
                      <a:pt x="434" y="539"/>
                    </a:cubicBezTo>
                    <a:cubicBezTo>
                      <a:pt x="430" y="534"/>
                      <a:pt x="430" y="534"/>
                      <a:pt x="430" y="534"/>
                    </a:cubicBezTo>
                    <a:cubicBezTo>
                      <a:pt x="418" y="530"/>
                      <a:pt x="418" y="530"/>
                      <a:pt x="418" y="530"/>
                    </a:cubicBezTo>
                    <a:cubicBezTo>
                      <a:pt x="431" y="529"/>
                      <a:pt x="431" y="529"/>
                      <a:pt x="431" y="529"/>
                    </a:cubicBezTo>
                    <a:cubicBezTo>
                      <a:pt x="434" y="535"/>
                      <a:pt x="434" y="535"/>
                      <a:pt x="434" y="535"/>
                    </a:cubicBezTo>
                    <a:cubicBezTo>
                      <a:pt x="449" y="536"/>
                      <a:pt x="449" y="536"/>
                      <a:pt x="449" y="536"/>
                    </a:cubicBezTo>
                    <a:cubicBezTo>
                      <a:pt x="449" y="536"/>
                      <a:pt x="453" y="547"/>
                      <a:pt x="455" y="549"/>
                    </a:cubicBezTo>
                    <a:cubicBezTo>
                      <a:pt x="460" y="550"/>
                      <a:pt x="460" y="550"/>
                      <a:pt x="460" y="550"/>
                    </a:cubicBezTo>
                    <a:cubicBezTo>
                      <a:pt x="464" y="557"/>
                      <a:pt x="464" y="557"/>
                      <a:pt x="464" y="557"/>
                    </a:cubicBezTo>
                    <a:cubicBezTo>
                      <a:pt x="467" y="555"/>
                      <a:pt x="467" y="555"/>
                      <a:pt x="467" y="555"/>
                    </a:cubicBezTo>
                    <a:cubicBezTo>
                      <a:pt x="461" y="523"/>
                      <a:pt x="461" y="523"/>
                      <a:pt x="461" y="523"/>
                    </a:cubicBezTo>
                    <a:cubicBezTo>
                      <a:pt x="464" y="505"/>
                      <a:pt x="464" y="505"/>
                      <a:pt x="464" y="505"/>
                    </a:cubicBezTo>
                    <a:cubicBezTo>
                      <a:pt x="469" y="503"/>
                      <a:pt x="469" y="503"/>
                      <a:pt x="469" y="503"/>
                    </a:cubicBezTo>
                    <a:cubicBezTo>
                      <a:pt x="466" y="487"/>
                      <a:pt x="466" y="487"/>
                      <a:pt x="466" y="487"/>
                    </a:cubicBezTo>
                    <a:cubicBezTo>
                      <a:pt x="460" y="486"/>
                      <a:pt x="460" y="486"/>
                      <a:pt x="460" y="486"/>
                    </a:cubicBezTo>
                    <a:cubicBezTo>
                      <a:pt x="459" y="463"/>
                      <a:pt x="459" y="463"/>
                      <a:pt x="459" y="463"/>
                    </a:cubicBezTo>
                    <a:cubicBezTo>
                      <a:pt x="448" y="447"/>
                      <a:pt x="448" y="447"/>
                      <a:pt x="448" y="447"/>
                    </a:cubicBezTo>
                    <a:cubicBezTo>
                      <a:pt x="442" y="445"/>
                      <a:pt x="442" y="445"/>
                      <a:pt x="442" y="445"/>
                    </a:cubicBezTo>
                    <a:cubicBezTo>
                      <a:pt x="436" y="427"/>
                      <a:pt x="436" y="427"/>
                      <a:pt x="436" y="427"/>
                    </a:cubicBezTo>
                    <a:cubicBezTo>
                      <a:pt x="431" y="422"/>
                      <a:pt x="431" y="422"/>
                      <a:pt x="431" y="422"/>
                    </a:cubicBezTo>
                    <a:cubicBezTo>
                      <a:pt x="433" y="404"/>
                      <a:pt x="433" y="404"/>
                      <a:pt x="433" y="404"/>
                    </a:cubicBezTo>
                    <a:cubicBezTo>
                      <a:pt x="431" y="391"/>
                      <a:pt x="431" y="391"/>
                      <a:pt x="431" y="391"/>
                    </a:cubicBezTo>
                    <a:cubicBezTo>
                      <a:pt x="438" y="365"/>
                      <a:pt x="438" y="365"/>
                      <a:pt x="438" y="365"/>
                    </a:cubicBezTo>
                    <a:cubicBezTo>
                      <a:pt x="435" y="357"/>
                      <a:pt x="435" y="357"/>
                      <a:pt x="435" y="357"/>
                    </a:cubicBezTo>
                    <a:cubicBezTo>
                      <a:pt x="441" y="340"/>
                      <a:pt x="441" y="340"/>
                      <a:pt x="441" y="340"/>
                    </a:cubicBezTo>
                    <a:cubicBezTo>
                      <a:pt x="433" y="331"/>
                      <a:pt x="433" y="331"/>
                      <a:pt x="433" y="331"/>
                    </a:cubicBezTo>
                    <a:cubicBezTo>
                      <a:pt x="435" y="323"/>
                      <a:pt x="435" y="323"/>
                      <a:pt x="435" y="323"/>
                    </a:cubicBezTo>
                    <a:cubicBezTo>
                      <a:pt x="430" y="318"/>
                      <a:pt x="430" y="318"/>
                      <a:pt x="430" y="318"/>
                    </a:cubicBezTo>
                    <a:cubicBezTo>
                      <a:pt x="430" y="310"/>
                      <a:pt x="430" y="310"/>
                      <a:pt x="430" y="310"/>
                    </a:cubicBezTo>
                    <a:cubicBezTo>
                      <a:pt x="425" y="312"/>
                      <a:pt x="425" y="312"/>
                      <a:pt x="425" y="312"/>
                    </a:cubicBezTo>
                    <a:cubicBezTo>
                      <a:pt x="430" y="307"/>
                      <a:pt x="430" y="307"/>
                      <a:pt x="430" y="307"/>
                    </a:cubicBezTo>
                    <a:cubicBezTo>
                      <a:pt x="426" y="304"/>
                      <a:pt x="426" y="304"/>
                      <a:pt x="426" y="304"/>
                    </a:cubicBezTo>
                    <a:cubicBezTo>
                      <a:pt x="426" y="304"/>
                      <a:pt x="430" y="300"/>
                      <a:pt x="426" y="297"/>
                    </a:cubicBezTo>
                    <a:cubicBezTo>
                      <a:pt x="422" y="297"/>
                      <a:pt x="417" y="294"/>
                      <a:pt x="417" y="294"/>
                    </a:cubicBezTo>
                    <a:cubicBezTo>
                      <a:pt x="406" y="274"/>
                      <a:pt x="406" y="274"/>
                      <a:pt x="406" y="274"/>
                    </a:cubicBezTo>
                    <a:cubicBezTo>
                      <a:pt x="406" y="274"/>
                      <a:pt x="407" y="271"/>
                      <a:pt x="399" y="271"/>
                    </a:cubicBezTo>
                    <a:cubicBezTo>
                      <a:pt x="390" y="271"/>
                      <a:pt x="388" y="281"/>
                      <a:pt x="382" y="280"/>
                    </a:cubicBezTo>
                    <a:cubicBezTo>
                      <a:pt x="376" y="279"/>
                      <a:pt x="376" y="270"/>
                      <a:pt x="376" y="270"/>
                    </a:cubicBezTo>
                    <a:cubicBezTo>
                      <a:pt x="376" y="270"/>
                      <a:pt x="368" y="271"/>
                      <a:pt x="364" y="269"/>
                    </a:cubicBezTo>
                    <a:cubicBezTo>
                      <a:pt x="360" y="267"/>
                      <a:pt x="358" y="262"/>
                      <a:pt x="358" y="262"/>
                    </a:cubicBezTo>
                    <a:cubicBezTo>
                      <a:pt x="358" y="262"/>
                      <a:pt x="347" y="258"/>
                      <a:pt x="348" y="257"/>
                    </a:cubicBezTo>
                    <a:cubicBezTo>
                      <a:pt x="350" y="254"/>
                      <a:pt x="361" y="256"/>
                      <a:pt x="361" y="256"/>
                    </a:cubicBezTo>
                    <a:cubicBezTo>
                      <a:pt x="361" y="256"/>
                      <a:pt x="361" y="262"/>
                      <a:pt x="365" y="263"/>
                    </a:cubicBezTo>
                    <a:cubicBezTo>
                      <a:pt x="368" y="264"/>
                      <a:pt x="376" y="262"/>
                      <a:pt x="376" y="262"/>
                    </a:cubicBezTo>
                    <a:cubicBezTo>
                      <a:pt x="380" y="264"/>
                      <a:pt x="380" y="264"/>
                      <a:pt x="380" y="264"/>
                    </a:cubicBezTo>
                    <a:cubicBezTo>
                      <a:pt x="381" y="259"/>
                      <a:pt x="381" y="259"/>
                      <a:pt x="381" y="259"/>
                    </a:cubicBezTo>
                    <a:cubicBezTo>
                      <a:pt x="394" y="255"/>
                      <a:pt x="394" y="255"/>
                      <a:pt x="394" y="255"/>
                    </a:cubicBezTo>
                    <a:cubicBezTo>
                      <a:pt x="405" y="262"/>
                      <a:pt x="405" y="262"/>
                      <a:pt x="405" y="262"/>
                    </a:cubicBezTo>
                    <a:cubicBezTo>
                      <a:pt x="419" y="254"/>
                      <a:pt x="419" y="254"/>
                      <a:pt x="419" y="254"/>
                    </a:cubicBezTo>
                    <a:cubicBezTo>
                      <a:pt x="408" y="245"/>
                      <a:pt x="408" y="245"/>
                      <a:pt x="408" y="245"/>
                    </a:cubicBezTo>
                    <a:cubicBezTo>
                      <a:pt x="408" y="245"/>
                      <a:pt x="415" y="245"/>
                      <a:pt x="412" y="240"/>
                    </a:cubicBezTo>
                    <a:cubicBezTo>
                      <a:pt x="410" y="235"/>
                      <a:pt x="412" y="234"/>
                      <a:pt x="408" y="233"/>
                    </a:cubicBezTo>
                    <a:cubicBezTo>
                      <a:pt x="400" y="233"/>
                      <a:pt x="396" y="239"/>
                      <a:pt x="393" y="238"/>
                    </a:cubicBezTo>
                    <a:cubicBezTo>
                      <a:pt x="390" y="239"/>
                      <a:pt x="383" y="236"/>
                      <a:pt x="383" y="236"/>
                    </a:cubicBezTo>
                    <a:cubicBezTo>
                      <a:pt x="383" y="236"/>
                      <a:pt x="392" y="236"/>
                      <a:pt x="394" y="235"/>
                    </a:cubicBezTo>
                    <a:cubicBezTo>
                      <a:pt x="396" y="232"/>
                      <a:pt x="402" y="229"/>
                      <a:pt x="407" y="230"/>
                    </a:cubicBezTo>
                    <a:cubicBezTo>
                      <a:pt x="410" y="230"/>
                      <a:pt x="416" y="236"/>
                      <a:pt x="416" y="236"/>
                    </a:cubicBezTo>
                    <a:cubicBezTo>
                      <a:pt x="434" y="232"/>
                      <a:pt x="434" y="232"/>
                      <a:pt x="434" y="232"/>
                    </a:cubicBezTo>
                    <a:cubicBezTo>
                      <a:pt x="444" y="217"/>
                      <a:pt x="444" y="217"/>
                      <a:pt x="444" y="217"/>
                    </a:cubicBezTo>
                    <a:cubicBezTo>
                      <a:pt x="463" y="207"/>
                      <a:pt x="463" y="207"/>
                      <a:pt x="463" y="207"/>
                    </a:cubicBezTo>
                    <a:cubicBezTo>
                      <a:pt x="477" y="190"/>
                      <a:pt x="477" y="190"/>
                      <a:pt x="477" y="190"/>
                    </a:cubicBezTo>
                    <a:cubicBezTo>
                      <a:pt x="477" y="190"/>
                      <a:pt x="478" y="186"/>
                      <a:pt x="481" y="183"/>
                    </a:cubicBezTo>
                    <a:cubicBezTo>
                      <a:pt x="483" y="181"/>
                      <a:pt x="508" y="166"/>
                      <a:pt x="507" y="153"/>
                    </a:cubicBezTo>
                    <a:cubicBezTo>
                      <a:pt x="506" y="142"/>
                      <a:pt x="489" y="136"/>
                      <a:pt x="489" y="136"/>
                    </a:cubicBezTo>
                    <a:cubicBezTo>
                      <a:pt x="477" y="135"/>
                      <a:pt x="477" y="135"/>
                      <a:pt x="477" y="135"/>
                    </a:cubicBezTo>
                    <a:cubicBezTo>
                      <a:pt x="456" y="122"/>
                      <a:pt x="456" y="122"/>
                      <a:pt x="456" y="122"/>
                    </a:cubicBezTo>
                    <a:cubicBezTo>
                      <a:pt x="446" y="122"/>
                      <a:pt x="446" y="122"/>
                      <a:pt x="446" y="122"/>
                    </a:cubicBezTo>
                    <a:cubicBezTo>
                      <a:pt x="446" y="122"/>
                      <a:pt x="441" y="115"/>
                      <a:pt x="434" y="112"/>
                    </a:cubicBezTo>
                    <a:cubicBezTo>
                      <a:pt x="425" y="110"/>
                      <a:pt x="405" y="112"/>
                      <a:pt x="405" y="112"/>
                    </a:cubicBezTo>
                    <a:cubicBezTo>
                      <a:pt x="399" y="110"/>
                      <a:pt x="399" y="110"/>
                      <a:pt x="399" y="110"/>
                    </a:cubicBezTo>
                    <a:cubicBezTo>
                      <a:pt x="392" y="116"/>
                      <a:pt x="392" y="116"/>
                      <a:pt x="392" y="116"/>
                    </a:cubicBezTo>
                    <a:cubicBezTo>
                      <a:pt x="371" y="114"/>
                      <a:pt x="371" y="114"/>
                      <a:pt x="371" y="114"/>
                    </a:cubicBezTo>
                    <a:cubicBezTo>
                      <a:pt x="388" y="111"/>
                      <a:pt x="388" y="111"/>
                      <a:pt x="388" y="111"/>
                    </a:cubicBezTo>
                    <a:cubicBezTo>
                      <a:pt x="399" y="104"/>
                      <a:pt x="399" y="104"/>
                      <a:pt x="399" y="104"/>
                    </a:cubicBezTo>
                    <a:cubicBezTo>
                      <a:pt x="399" y="104"/>
                      <a:pt x="393" y="101"/>
                      <a:pt x="392" y="101"/>
                    </a:cubicBezTo>
                    <a:cubicBezTo>
                      <a:pt x="390" y="101"/>
                      <a:pt x="382" y="102"/>
                      <a:pt x="382" y="102"/>
                    </a:cubicBezTo>
                    <a:cubicBezTo>
                      <a:pt x="378" y="100"/>
                      <a:pt x="378" y="100"/>
                      <a:pt x="378" y="100"/>
                    </a:cubicBezTo>
                    <a:cubicBezTo>
                      <a:pt x="391" y="98"/>
                      <a:pt x="391" y="98"/>
                      <a:pt x="391" y="98"/>
                    </a:cubicBezTo>
                    <a:cubicBezTo>
                      <a:pt x="402" y="101"/>
                      <a:pt x="402" y="101"/>
                      <a:pt x="402" y="101"/>
                    </a:cubicBezTo>
                    <a:cubicBezTo>
                      <a:pt x="419" y="91"/>
                      <a:pt x="419" y="91"/>
                      <a:pt x="419" y="91"/>
                    </a:cubicBezTo>
                    <a:cubicBezTo>
                      <a:pt x="411" y="89"/>
                      <a:pt x="411" y="89"/>
                      <a:pt x="411" y="89"/>
                    </a:cubicBezTo>
                    <a:cubicBezTo>
                      <a:pt x="401" y="84"/>
                      <a:pt x="401" y="84"/>
                      <a:pt x="401" y="84"/>
                    </a:cubicBezTo>
                    <a:cubicBezTo>
                      <a:pt x="410" y="85"/>
                      <a:pt x="410" y="85"/>
                      <a:pt x="410" y="85"/>
                    </a:cubicBezTo>
                    <a:cubicBezTo>
                      <a:pt x="407" y="78"/>
                      <a:pt x="407" y="78"/>
                      <a:pt x="407" y="78"/>
                    </a:cubicBezTo>
                    <a:cubicBezTo>
                      <a:pt x="414" y="79"/>
                      <a:pt x="414" y="79"/>
                      <a:pt x="414" y="79"/>
                    </a:cubicBezTo>
                    <a:cubicBezTo>
                      <a:pt x="424" y="74"/>
                      <a:pt x="424" y="74"/>
                      <a:pt x="424" y="74"/>
                    </a:cubicBezTo>
                    <a:cubicBezTo>
                      <a:pt x="424" y="74"/>
                      <a:pt x="433" y="74"/>
                      <a:pt x="444" y="68"/>
                    </a:cubicBezTo>
                    <a:cubicBezTo>
                      <a:pt x="451" y="63"/>
                      <a:pt x="454" y="63"/>
                      <a:pt x="454" y="63"/>
                    </a:cubicBezTo>
                    <a:cubicBezTo>
                      <a:pt x="454" y="63"/>
                      <a:pt x="464" y="63"/>
                      <a:pt x="469" y="62"/>
                    </a:cubicBezTo>
                    <a:cubicBezTo>
                      <a:pt x="473" y="60"/>
                      <a:pt x="479" y="49"/>
                      <a:pt x="479" y="49"/>
                    </a:cubicBezTo>
                    <a:cubicBezTo>
                      <a:pt x="479" y="49"/>
                      <a:pt x="474" y="53"/>
                      <a:pt x="476" y="49"/>
                    </a:cubicBezTo>
                    <a:cubicBezTo>
                      <a:pt x="477" y="44"/>
                      <a:pt x="486" y="37"/>
                      <a:pt x="486" y="37"/>
                    </a:cubicBezTo>
                    <a:cubicBezTo>
                      <a:pt x="474" y="30"/>
                      <a:pt x="474" y="30"/>
                      <a:pt x="474" y="30"/>
                    </a:cubicBezTo>
                    <a:cubicBezTo>
                      <a:pt x="466" y="28"/>
                      <a:pt x="466" y="28"/>
                      <a:pt x="466" y="28"/>
                    </a:cubicBezTo>
                    <a:cubicBezTo>
                      <a:pt x="470" y="34"/>
                      <a:pt x="470" y="34"/>
                      <a:pt x="470" y="34"/>
                    </a:cubicBezTo>
                    <a:cubicBezTo>
                      <a:pt x="458" y="27"/>
                      <a:pt x="458" y="27"/>
                      <a:pt x="458" y="27"/>
                    </a:cubicBezTo>
                    <a:cubicBezTo>
                      <a:pt x="448" y="29"/>
                      <a:pt x="448" y="29"/>
                      <a:pt x="448" y="29"/>
                    </a:cubicBezTo>
                    <a:cubicBezTo>
                      <a:pt x="438" y="25"/>
                      <a:pt x="438" y="25"/>
                      <a:pt x="438" y="25"/>
                    </a:cubicBezTo>
                    <a:cubicBezTo>
                      <a:pt x="436" y="20"/>
                      <a:pt x="436" y="20"/>
                      <a:pt x="436" y="20"/>
                    </a:cubicBezTo>
                    <a:cubicBezTo>
                      <a:pt x="434" y="24"/>
                      <a:pt x="434" y="24"/>
                      <a:pt x="434" y="24"/>
                    </a:cubicBezTo>
                    <a:cubicBezTo>
                      <a:pt x="422" y="21"/>
                      <a:pt x="422" y="21"/>
                      <a:pt x="422" y="21"/>
                    </a:cubicBezTo>
                    <a:cubicBezTo>
                      <a:pt x="409" y="27"/>
                      <a:pt x="409" y="27"/>
                      <a:pt x="409" y="27"/>
                    </a:cubicBezTo>
                    <a:cubicBezTo>
                      <a:pt x="415" y="19"/>
                      <a:pt x="415" y="19"/>
                      <a:pt x="415" y="19"/>
                    </a:cubicBezTo>
                    <a:cubicBezTo>
                      <a:pt x="410" y="10"/>
                      <a:pt x="410" y="10"/>
                      <a:pt x="410" y="10"/>
                    </a:cubicBezTo>
                    <a:cubicBezTo>
                      <a:pt x="410" y="10"/>
                      <a:pt x="399" y="22"/>
                      <a:pt x="398" y="21"/>
                    </a:cubicBezTo>
                    <a:cubicBezTo>
                      <a:pt x="393" y="19"/>
                      <a:pt x="402" y="12"/>
                      <a:pt x="402" y="12"/>
                    </a:cubicBezTo>
                    <a:cubicBezTo>
                      <a:pt x="403" y="3"/>
                      <a:pt x="403" y="3"/>
                      <a:pt x="403" y="3"/>
                    </a:cubicBezTo>
                    <a:cubicBezTo>
                      <a:pt x="397" y="6"/>
                      <a:pt x="397" y="6"/>
                      <a:pt x="397" y="6"/>
                    </a:cubicBezTo>
                    <a:cubicBezTo>
                      <a:pt x="397" y="3"/>
                      <a:pt x="397" y="3"/>
                      <a:pt x="397" y="3"/>
                    </a:cubicBezTo>
                    <a:cubicBezTo>
                      <a:pt x="397" y="3"/>
                      <a:pt x="391" y="0"/>
                      <a:pt x="389" y="0"/>
                    </a:cubicBezTo>
                    <a:cubicBezTo>
                      <a:pt x="386" y="0"/>
                      <a:pt x="387" y="3"/>
                      <a:pt x="387" y="3"/>
                    </a:cubicBezTo>
                    <a:cubicBezTo>
                      <a:pt x="387" y="3"/>
                      <a:pt x="383" y="3"/>
                      <a:pt x="381" y="6"/>
                    </a:cubicBezTo>
                    <a:cubicBezTo>
                      <a:pt x="379" y="9"/>
                      <a:pt x="380" y="17"/>
                      <a:pt x="380" y="17"/>
                    </a:cubicBezTo>
                    <a:cubicBezTo>
                      <a:pt x="380" y="17"/>
                      <a:pt x="376" y="13"/>
                      <a:pt x="375" y="19"/>
                    </a:cubicBezTo>
                    <a:cubicBezTo>
                      <a:pt x="373" y="23"/>
                      <a:pt x="374" y="28"/>
                      <a:pt x="374" y="28"/>
                    </a:cubicBezTo>
                    <a:cubicBezTo>
                      <a:pt x="379" y="33"/>
                      <a:pt x="379" y="33"/>
                      <a:pt x="379" y="33"/>
                    </a:cubicBezTo>
                    <a:cubicBezTo>
                      <a:pt x="372" y="29"/>
                      <a:pt x="372" y="29"/>
                      <a:pt x="372" y="29"/>
                    </a:cubicBezTo>
                    <a:cubicBezTo>
                      <a:pt x="363" y="28"/>
                      <a:pt x="363" y="28"/>
                      <a:pt x="363" y="28"/>
                    </a:cubicBezTo>
                    <a:cubicBezTo>
                      <a:pt x="357" y="24"/>
                      <a:pt x="357" y="24"/>
                      <a:pt x="357" y="24"/>
                    </a:cubicBezTo>
                    <a:cubicBezTo>
                      <a:pt x="356" y="24"/>
                      <a:pt x="356" y="24"/>
                      <a:pt x="356" y="24"/>
                    </a:cubicBezTo>
                    <a:cubicBezTo>
                      <a:pt x="358" y="29"/>
                      <a:pt x="358" y="29"/>
                      <a:pt x="358" y="29"/>
                    </a:cubicBezTo>
                    <a:cubicBezTo>
                      <a:pt x="354" y="42"/>
                      <a:pt x="354" y="42"/>
                      <a:pt x="354" y="42"/>
                    </a:cubicBezTo>
                    <a:cubicBezTo>
                      <a:pt x="348" y="39"/>
                      <a:pt x="348" y="39"/>
                      <a:pt x="348" y="39"/>
                    </a:cubicBezTo>
                    <a:cubicBezTo>
                      <a:pt x="348" y="44"/>
                      <a:pt x="348" y="44"/>
                      <a:pt x="348" y="44"/>
                    </a:cubicBezTo>
                    <a:cubicBezTo>
                      <a:pt x="351" y="48"/>
                      <a:pt x="351" y="48"/>
                      <a:pt x="351" y="48"/>
                    </a:cubicBezTo>
                    <a:cubicBezTo>
                      <a:pt x="349" y="50"/>
                      <a:pt x="349" y="50"/>
                      <a:pt x="349" y="50"/>
                    </a:cubicBezTo>
                    <a:cubicBezTo>
                      <a:pt x="353" y="54"/>
                      <a:pt x="353" y="54"/>
                      <a:pt x="353" y="54"/>
                    </a:cubicBezTo>
                    <a:cubicBezTo>
                      <a:pt x="355" y="67"/>
                      <a:pt x="355" y="67"/>
                      <a:pt x="355" y="67"/>
                    </a:cubicBezTo>
                    <a:cubicBezTo>
                      <a:pt x="348" y="50"/>
                      <a:pt x="348" y="50"/>
                      <a:pt x="348" y="50"/>
                    </a:cubicBezTo>
                    <a:cubicBezTo>
                      <a:pt x="336" y="57"/>
                      <a:pt x="336" y="57"/>
                      <a:pt x="336" y="57"/>
                    </a:cubicBezTo>
                    <a:cubicBezTo>
                      <a:pt x="334" y="49"/>
                      <a:pt x="334" y="49"/>
                      <a:pt x="334" y="49"/>
                    </a:cubicBezTo>
                    <a:cubicBezTo>
                      <a:pt x="330" y="50"/>
                      <a:pt x="330" y="50"/>
                      <a:pt x="330" y="50"/>
                    </a:cubicBezTo>
                    <a:cubicBezTo>
                      <a:pt x="329" y="60"/>
                      <a:pt x="329" y="60"/>
                      <a:pt x="329" y="60"/>
                    </a:cubicBezTo>
                    <a:cubicBezTo>
                      <a:pt x="326" y="51"/>
                      <a:pt x="326" y="51"/>
                      <a:pt x="326" y="51"/>
                    </a:cubicBezTo>
                    <a:cubicBezTo>
                      <a:pt x="319" y="49"/>
                      <a:pt x="319" y="49"/>
                      <a:pt x="319" y="49"/>
                    </a:cubicBezTo>
                    <a:cubicBezTo>
                      <a:pt x="317" y="59"/>
                      <a:pt x="317" y="59"/>
                      <a:pt x="317" y="59"/>
                    </a:cubicBezTo>
                    <a:cubicBezTo>
                      <a:pt x="320" y="66"/>
                      <a:pt x="320" y="66"/>
                      <a:pt x="320" y="66"/>
                    </a:cubicBezTo>
                    <a:cubicBezTo>
                      <a:pt x="316" y="64"/>
                      <a:pt x="316" y="64"/>
                      <a:pt x="316" y="64"/>
                    </a:cubicBezTo>
                    <a:cubicBezTo>
                      <a:pt x="314" y="68"/>
                      <a:pt x="314" y="68"/>
                      <a:pt x="314" y="68"/>
                    </a:cubicBezTo>
                    <a:cubicBezTo>
                      <a:pt x="316" y="76"/>
                      <a:pt x="316" y="76"/>
                      <a:pt x="316" y="76"/>
                    </a:cubicBezTo>
                    <a:cubicBezTo>
                      <a:pt x="322" y="83"/>
                      <a:pt x="322" y="83"/>
                      <a:pt x="322" y="83"/>
                    </a:cubicBezTo>
                    <a:cubicBezTo>
                      <a:pt x="313" y="81"/>
                      <a:pt x="313" y="81"/>
                      <a:pt x="313" y="81"/>
                    </a:cubicBezTo>
                    <a:cubicBezTo>
                      <a:pt x="313" y="81"/>
                      <a:pt x="311" y="75"/>
                      <a:pt x="307" y="74"/>
                    </a:cubicBezTo>
                    <a:cubicBezTo>
                      <a:pt x="304" y="73"/>
                      <a:pt x="302" y="82"/>
                      <a:pt x="302" y="84"/>
                    </a:cubicBezTo>
                    <a:cubicBezTo>
                      <a:pt x="303" y="86"/>
                      <a:pt x="298" y="88"/>
                      <a:pt x="299" y="91"/>
                    </a:cubicBezTo>
                    <a:cubicBezTo>
                      <a:pt x="300" y="94"/>
                      <a:pt x="304" y="93"/>
                      <a:pt x="304" y="93"/>
                    </a:cubicBezTo>
                    <a:cubicBezTo>
                      <a:pt x="316" y="97"/>
                      <a:pt x="316" y="97"/>
                      <a:pt x="316" y="97"/>
                    </a:cubicBezTo>
                    <a:cubicBezTo>
                      <a:pt x="307" y="98"/>
                      <a:pt x="307" y="98"/>
                      <a:pt x="307" y="98"/>
                    </a:cubicBezTo>
                    <a:cubicBezTo>
                      <a:pt x="307" y="98"/>
                      <a:pt x="302" y="99"/>
                      <a:pt x="303" y="102"/>
                    </a:cubicBezTo>
                    <a:cubicBezTo>
                      <a:pt x="302" y="105"/>
                      <a:pt x="310" y="107"/>
                      <a:pt x="312" y="110"/>
                    </a:cubicBezTo>
                    <a:cubicBezTo>
                      <a:pt x="313" y="113"/>
                      <a:pt x="312" y="116"/>
                      <a:pt x="312" y="116"/>
                    </a:cubicBezTo>
                    <a:cubicBezTo>
                      <a:pt x="312" y="116"/>
                      <a:pt x="309" y="111"/>
                      <a:pt x="306" y="109"/>
                    </a:cubicBezTo>
                    <a:cubicBezTo>
                      <a:pt x="305" y="107"/>
                      <a:pt x="298" y="113"/>
                      <a:pt x="298" y="113"/>
                    </a:cubicBezTo>
                    <a:cubicBezTo>
                      <a:pt x="303" y="125"/>
                      <a:pt x="303" y="125"/>
                      <a:pt x="303" y="125"/>
                    </a:cubicBezTo>
                    <a:cubicBezTo>
                      <a:pt x="294" y="114"/>
                      <a:pt x="294" y="114"/>
                      <a:pt x="294" y="114"/>
                    </a:cubicBezTo>
                    <a:cubicBezTo>
                      <a:pt x="289" y="121"/>
                      <a:pt x="289" y="121"/>
                      <a:pt x="289" y="121"/>
                    </a:cubicBezTo>
                    <a:cubicBezTo>
                      <a:pt x="293" y="129"/>
                      <a:pt x="293" y="129"/>
                      <a:pt x="293" y="129"/>
                    </a:cubicBezTo>
                    <a:cubicBezTo>
                      <a:pt x="293" y="131"/>
                      <a:pt x="293" y="131"/>
                      <a:pt x="293" y="131"/>
                    </a:cubicBezTo>
                    <a:cubicBezTo>
                      <a:pt x="286" y="125"/>
                      <a:pt x="286" y="125"/>
                      <a:pt x="286" y="125"/>
                    </a:cubicBezTo>
                    <a:cubicBezTo>
                      <a:pt x="273" y="132"/>
                      <a:pt x="273" y="132"/>
                      <a:pt x="273" y="132"/>
                    </a:cubicBezTo>
                    <a:cubicBezTo>
                      <a:pt x="273" y="132"/>
                      <a:pt x="286" y="135"/>
                      <a:pt x="284" y="137"/>
                    </a:cubicBezTo>
                    <a:cubicBezTo>
                      <a:pt x="280" y="141"/>
                      <a:pt x="271" y="139"/>
                      <a:pt x="271" y="139"/>
                    </a:cubicBezTo>
                    <a:cubicBezTo>
                      <a:pt x="268" y="147"/>
                      <a:pt x="268" y="147"/>
                      <a:pt x="268" y="147"/>
                    </a:cubicBezTo>
                    <a:cubicBezTo>
                      <a:pt x="266" y="142"/>
                      <a:pt x="266" y="142"/>
                      <a:pt x="266" y="142"/>
                    </a:cubicBezTo>
                    <a:cubicBezTo>
                      <a:pt x="266" y="142"/>
                      <a:pt x="253" y="140"/>
                      <a:pt x="253" y="141"/>
                    </a:cubicBezTo>
                    <a:cubicBezTo>
                      <a:pt x="252" y="144"/>
                      <a:pt x="266" y="151"/>
                      <a:pt x="266" y="151"/>
                    </a:cubicBezTo>
                    <a:cubicBezTo>
                      <a:pt x="275" y="152"/>
                      <a:pt x="275" y="152"/>
                      <a:pt x="275" y="152"/>
                    </a:cubicBezTo>
                    <a:cubicBezTo>
                      <a:pt x="280" y="148"/>
                      <a:pt x="280" y="148"/>
                      <a:pt x="280" y="148"/>
                    </a:cubicBezTo>
                    <a:cubicBezTo>
                      <a:pt x="294" y="146"/>
                      <a:pt x="294" y="146"/>
                      <a:pt x="294" y="146"/>
                    </a:cubicBezTo>
                    <a:cubicBezTo>
                      <a:pt x="294" y="149"/>
                      <a:pt x="294" y="149"/>
                      <a:pt x="294" y="149"/>
                    </a:cubicBezTo>
                    <a:cubicBezTo>
                      <a:pt x="283" y="150"/>
                      <a:pt x="283" y="150"/>
                      <a:pt x="283" y="150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85" y="157"/>
                      <a:pt x="285" y="157"/>
                      <a:pt x="285" y="157"/>
                    </a:cubicBezTo>
                    <a:cubicBezTo>
                      <a:pt x="282" y="158"/>
                      <a:pt x="282" y="158"/>
                      <a:pt x="282" y="158"/>
                    </a:cubicBezTo>
                    <a:cubicBezTo>
                      <a:pt x="278" y="154"/>
                      <a:pt x="278" y="154"/>
                      <a:pt x="278" y="154"/>
                    </a:cubicBezTo>
                    <a:cubicBezTo>
                      <a:pt x="267" y="155"/>
                      <a:pt x="267" y="155"/>
                      <a:pt x="267" y="155"/>
                    </a:cubicBezTo>
                    <a:cubicBezTo>
                      <a:pt x="261" y="152"/>
                      <a:pt x="261" y="152"/>
                      <a:pt x="261" y="152"/>
                    </a:cubicBezTo>
                    <a:cubicBezTo>
                      <a:pt x="259" y="158"/>
                      <a:pt x="259" y="158"/>
                      <a:pt x="259" y="158"/>
                    </a:cubicBezTo>
                    <a:cubicBezTo>
                      <a:pt x="265" y="165"/>
                      <a:pt x="265" y="165"/>
                      <a:pt x="265" y="165"/>
                    </a:cubicBezTo>
                    <a:cubicBezTo>
                      <a:pt x="271" y="171"/>
                      <a:pt x="271" y="171"/>
                      <a:pt x="271" y="171"/>
                    </a:cubicBezTo>
                    <a:cubicBezTo>
                      <a:pt x="284" y="169"/>
                      <a:pt x="284" y="169"/>
                      <a:pt x="284" y="169"/>
                    </a:cubicBezTo>
                    <a:cubicBezTo>
                      <a:pt x="306" y="156"/>
                      <a:pt x="306" y="156"/>
                      <a:pt x="306" y="156"/>
                    </a:cubicBezTo>
                    <a:cubicBezTo>
                      <a:pt x="304" y="153"/>
                      <a:pt x="304" y="153"/>
                      <a:pt x="304" y="153"/>
                    </a:cubicBezTo>
                    <a:cubicBezTo>
                      <a:pt x="309" y="152"/>
                      <a:pt x="309" y="152"/>
                      <a:pt x="309" y="152"/>
                    </a:cubicBezTo>
                    <a:cubicBezTo>
                      <a:pt x="314" y="156"/>
                      <a:pt x="314" y="156"/>
                      <a:pt x="314" y="156"/>
                    </a:cubicBezTo>
                    <a:cubicBezTo>
                      <a:pt x="301" y="163"/>
                      <a:pt x="301" y="163"/>
                      <a:pt x="301" y="163"/>
                    </a:cubicBezTo>
                    <a:cubicBezTo>
                      <a:pt x="301" y="163"/>
                      <a:pt x="310" y="168"/>
                      <a:pt x="309" y="167"/>
                    </a:cubicBezTo>
                    <a:cubicBezTo>
                      <a:pt x="300" y="166"/>
                      <a:pt x="300" y="166"/>
                      <a:pt x="300" y="166"/>
                    </a:cubicBezTo>
                    <a:cubicBezTo>
                      <a:pt x="286" y="172"/>
                      <a:pt x="286" y="172"/>
                      <a:pt x="286" y="172"/>
                    </a:cubicBezTo>
                    <a:cubicBezTo>
                      <a:pt x="291" y="178"/>
                      <a:pt x="291" y="178"/>
                      <a:pt x="291" y="178"/>
                    </a:cubicBezTo>
                    <a:cubicBezTo>
                      <a:pt x="286" y="176"/>
                      <a:pt x="286" y="176"/>
                      <a:pt x="286" y="176"/>
                    </a:cubicBezTo>
                    <a:cubicBezTo>
                      <a:pt x="281" y="179"/>
                      <a:pt x="281" y="179"/>
                      <a:pt x="281" y="179"/>
                    </a:cubicBezTo>
                    <a:cubicBezTo>
                      <a:pt x="290" y="185"/>
                      <a:pt x="290" y="185"/>
                      <a:pt x="290" y="185"/>
                    </a:cubicBezTo>
                    <a:cubicBezTo>
                      <a:pt x="282" y="182"/>
                      <a:pt x="282" y="182"/>
                      <a:pt x="282" y="182"/>
                    </a:cubicBezTo>
                    <a:cubicBezTo>
                      <a:pt x="274" y="191"/>
                      <a:pt x="274" y="191"/>
                      <a:pt x="274" y="191"/>
                    </a:cubicBezTo>
                    <a:cubicBezTo>
                      <a:pt x="265" y="189"/>
                      <a:pt x="265" y="189"/>
                      <a:pt x="265" y="189"/>
                    </a:cubicBezTo>
                    <a:cubicBezTo>
                      <a:pt x="259" y="199"/>
                      <a:pt x="259" y="199"/>
                      <a:pt x="259" y="199"/>
                    </a:cubicBezTo>
                    <a:cubicBezTo>
                      <a:pt x="264" y="200"/>
                      <a:pt x="264" y="200"/>
                      <a:pt x="264" y="200"/>
                    </a:cubicBezTo>
                    <a:cubicBezTo>
                      <a:pt x="260" y="214"/>
                      <a:pt x="260" y="214"/>
                      <a:pt x="260" y="214"/>
                    </a:cubicBezTo>
                    <a:cubicBezTo>
                      <a:pt x="253" y="213"/>
                      <a:pt x="253" y="213"/>
                      <a:pt x="253" y="213"/>
                    </a:cubicBezTo>
                    <a:cubicBezTo>
                      <a:pt x="244" y="217"/>
                      <a:pt x="244" y="217"/>
                      <a:pt x="244" y="217"/>
                    </a:cubicBezTo>
                    <a:cubicBezTo>
                      <a:pt x="248" y="224"/>
                      <a:pt x="248" y="224"/>
                      <a:pt x="248" y="224"/>
                    </a:cubicBezTo>
                    <a:cubicBezTo>
                      <a:pt x="241" y="233"/>
                      <a:pt x="241" y="233"/>
                      <a:pt x="241" y="233"/>
                    </a:cubicBezTo>
                    <a:cubicBezTo>
                      <a:pt x="242" y="237"/>
                      <a:pt x="242" y="237"/>
                      <a:pt x="242" y="237"/>
                    </a:cubicBezTo>
                    <a:cubicBezTo>
                      <a:pt x="250" y="238"/>
                      <a:pt x="250" y="238"/>
                      <a:pt x="250" y="238"/>
                    </a:cubicBezTo>
                    <a:cubicBezTo>
                      <a:pt x="242" y="240"/>
                      <a:pt x="242" y="240"/>
                      <a:pt x="242" y="240"/>
                    </a:cubicBezTo>
                    <a:cubicBezTo>
                      <a:pt x="232" y="251"/>
                      <a:pt x="232" y="251"/>
                      <a:pt x="232" y="251"/>
                    </a:cubicBezTo>
                    <a:cubicBezTo>
                      <a:pt x="230" y="253"/>
                      <a:pt x="230" y="253"/>
                      <a:pt x="230" y="253"/>
                    </a:cubicBezTo>
                    <a:cubicBezTo>
                      <a:pt x="230" y="253"/>
                      <a:pt x="227" y="263"/>
                      <a:pt x="222" y="265"/>
                    </a:cubicBezTo>
                    <a:cubicBezTo>
                      <a:pt x="220" y="266"/>
                      <a:pt x="214" y="266"/>
                      <a:pt x="214" y="266"/>
                    </a:cubicBezTo>
                    <a:cubicBezTo>
                      <a:pt x="214" y="266"/>
                      <a:pt x="210" y="276"/>
                      <a:pt x="218" y="278"/>
                    </a:cubicBezTo>
                    <a:cubicBezTo>
                      <a:pt x="228" y="281"/>
                      <a:pt x="233" y="271"/>
                      <a:pt x="233" y="271"/>
                    </a:cubicBezTo>
                    <a:cubicBezTo>
                      <a:pt x="232" y="268"/>
                      <a:pt x="232" y="268"/>
                      <a:pt x="232" y="268"/>
                    </a:cubicBezTo>
                    <a:cubicBezTo>
                      <a:pt x="234" y="265"/>
                      <a:pt x="234" y="265"/>
                      <a:pt x="234" y="265"/>
                    </a:cubicBezTo>
                    <a:cubicBezTo>
                      <a:pt x="248" y="247"/>
                      <a:pt x="248" y="247"/>
                      <a:pt x="248" y="247"/>
                    </a:cubicBezTo>
                    <a:cubicBezTo>
                      <a:pt x="259" y="243"/>
                      <a:pt x="259" y="243"/>
                      <a:pt x="259" y="243"/>
                    </a:cubicBezTo>
                    <a:cubicBezTo>
                      <a:pt x="256" y="236"/>
                      <a:pt x="256" y="236"/>
                      <a:pt x="256" y="236"/>
                    </a:cubicBezTo>
                    <a:cubicBezTo>
                      <a:pt x="260" y="222"/>
                      <a:pt x="260" y="222"/>
                      <a:pt x="260" y="222"/>
                    </a:cubicBezTo>
                    <a:cubicBezTo>
                      <a:pt x="265" y="223"/>
                      <a:pt x="265" y="223"/>
                      <a:pt x="265" y="223"/>
                    </a:cubicBezTo>
                    <a:cubicBezTo>
                      <a:pt x="277" y="216"/>
                      <a:pt x="277" y="216"/>
                      <a:pt x="277" y="216"/>
                    </a:cubicBezTo>
                    <a:cubicBezTo>
                      <a:pt x="281" y="215"/>
                      <a:pt x="281" y="215"/>
                      <a:pt x="281" y="215"/>
                    </a:cubicBezTo>
                    <a:cubicBezTo>
                      <a:pt x="290" y="211"/>
                      <a:pt x="290" y="211"/>
                      <a:pt x="290" y="211"/>
                    </a:cubicBezTo>
                    <a:cubicBezTo>
                      <a:pt x="296" y="210"/>
                      <a:pt x="296" y="210"/>
                      <a:pt x="296" y="210"/>
                    </a:cubicBezTo>
                    <a:cubicBezTo>
                      <a:pt x="291" y="213"/>
                      <a:pt x="291" y="213"/>
                      <a:pt x="291" y="213"/>
                    </a:cubicBezTo>
                    <a:cubicBezTo>
                      <a:pt x="285" y="217"/>
                      <a:pt x="285" y="217"/>
                      <a:pt x="285" y="217"/>
                    </a:cubicBezTo>
                    <a:cubicBezTo>
                      <a:pt x="278" y="218"/>
                      <a:pt x="278" y="218"/>
                      <a:pt x="278" y="218"/>
                    </a:cubicBezTo>
                    <a:cubicBezTo>
                      <a:pt x="269" y="223"/>
                      <a:pt x="269" y="223"/>
                      <a:pt x="269" y="223"/>
                    </a:cubicBezTo>
                    <a:cubicBezTo>
                      <a:pt x="264" y="224"/>
                      <a:pt x="264" y="224"/>
                      <a:pt x="264" y="224"/>
                    </a:cubicBezTo>
                    <a:cubicBezTo>
                      <a:pt x="259" y="235"/>
                      <a:pt x="259" y="235"/>
                      <a:pt x="259" y="235"/>
                    </a:cubicBezTo>
                    <a:cubicBezTo>
                      <a:pt x="265" y="243"/>
                      <a:pt x="265" y="243"/>
                      <a:pt x="265" y="243"/>
                    </a:cubicBezTo>
                    <a:cubicBezTo>
                      <a:pt x="266" y="231"/>
                      <a:pt x="266" y="231"/>
                      <a:pt x="266" y="231"/>
                    </a:cubicBezTo>
                    <a:cubicBezTo>
                      <a:pt x="271" y="236"/>
                      <a:pt x="271" y="236"/>
                      <a:pt x="271" y="236"/>
                    </a:cubicBezTo>
                    <a:cubicBezTo>
                      <a:pt x="275" y="232"/>
                      <a:pt x="275" y="232"/>
                      <a:pt x="275" y="232"/>
                    </a:cubicBezTo>
                    <a:cubicBezTo>
                      <a:pt x="276" y="243"/>
                      <a:pt x="276" y="243"/>
                      <a:pt x="276" y="243"/>
                    </a:cubicBezTo>
                    <a:cubicBezTo>
                      <a:pt x="285" y="239"/>
                      <a:pt x="285" y="239"/>
                      <a:pt x="285" y="239"/>
                    </a:cubicBezTo>
                    <a:cubicBezTo>
                      <a:pt x="285" y="231"/>
                      <a:pt x="285" y="231"/>
                      <a:pt x="285" y="231"/>
                    </a:cubicBezTo>
                    <a:cubicBezTo>
                      <a:pt x="287" y="232"/>
                      <a:pt x="287" y="232"/>
                      <a:pt x="287" y="232"/>
                    </a:cubicBezTo>
                    <a:cubicBezTo>
                      <a:pt x="287" y="232"/>
                      <a:pt x="292" y="223"/>
                      <a:pt x="293" y="225"/>
                    </a:cubicBezTo>
                    <a:cubicBezTo>
                      <a:pt x="296" y="226"/>
                      <a:pt x="292" y="229"/>
                      <a:pt x="292" y="229"/>
                    </a:cubicBezTo>
                    <a:cubicBezTo>
                      <a:pt x="291" y="235"/>
                      <a:pt x="291" y="235"/>
                      <a:pt x="291" y="235"/>
                    </a:cubicBezTo>
                    <a:cubicBezTo>
                      <a:pt x="293" y="233"/>
                      <a:pt x="293" y="233"/>
                      <a:pt x="293" y="233"/>
                    </a:cubicBezTo>
                    <a:cubicBezTo>
                      <a:pt x="296" y="241"/>
                      <a:pt x="296" y="241"/>
                      <a:pt x="296" y="241"/>
                    </a:cubicBezTo>
                    <a:cubicBezTo>
                      <a:pt x="304" y="248"/>
                      <a:pt x="304" y="248"/>
                      <a:pt x="304" y="248"/>
                    </a:cubicBezTo>
                    <a:cubicBezTo>
                      <a:pt x="294" y="245"/>
                      <a:pt x="294" y="245"/>
                      <a:pt x="294" y="245"/>
                    </a:cubicBezTo>
                    <a:cubicBezTo>
                      <a:pt x="290" y="240"/>
                      <a:pt x="290" y="240"/>
                      <a:pt x="290" y="240"/>
                    </a:cubicBezTo>
                    <a:cubicBezTo>
                      <a:pt x="285" y="242"/>
                      <a:pt x="285" y="242"/>
                      <a:pt x="285" y="242"/>
                    </a:cubicBezTo>
                    <a:cubicBezTo>
                      <a:pt x="281" y="256"/>
                      <a:pt x="281" y="256"/>
                      <a:pt x="281" y="256"/>
                    </a:cubicBezTo>
                    <a:cubicBezTo>
                      <a:pt x="281" y="256"/>
                      <a:pt x="277" y="255"/>
                      <a:pt x="276" y="257"/>
                    </a:cubicBezTo>
                    <a:cubicBezTo>
                      <a:pt x="274" y="269"/>
                      <a:pt x="274" y="269"/>
                      <a:pt x="274" y="269"/>
                    </a:cubicBezTo>
                    <a:cubicBezTo>
                      <a:pt x="274" y="269"/>
                      <a:pt x="284" y="274"/>
                      <a:pt x="281" y="279"/>
                    </a:cubicBezTo>
                    <a:cubicBezTo>
                      <a:pt x="280" y="286"/>
                      <a:pt x="272" y="289"/>
                      <a:pt x="272" y="289"/>
                    </a:cubicBezTo>
                    <a:cubicBezTo>
                      <a:pt x="269" y="295"/>
                      <a:pt x="269" y="295"/>
                      <a:pt x="269" y="295"/>
                    </a:cubicBezTo>
                    <a:cubicBezTo>
                      <a:pt x="263" y="294"/>
                      <a:pt x="263" y="294"/>
                      <a:pt x="263" y="294"/>
                    </a:cubicBezTo>
                    <a:cubicBezTo>
                      <a:pt x="263" y="294"/>
                      <a:pt x="262" y="300"/>
                      <a:pt x="259" y="302"/>
                    </a:cubicBezTo>
                    <a:cubicBezTo>
                      <a:pt x="255" y="305"/>
                      <a:pt x="247" y="309"/>
                      <a:pt x="244" y="313"/>
                    </a:cubicBezTo>
                    <a:cubicBezTo>
                      <a:pt x="242" y="317"/>
                      <a:pt x="235" y="328"/>
                      <a:pt x="235" y="328"/>
                    </a:cubicBezTo>
                    <a:cubicBezTo>
                      <a:pt x="234" y="317"/>
                      <a:pt x="234" y="317"/>
                      <a:pt x="234" y="317"/>
                    </a:cubicBezTo>
                    <a:cubicBezTo>
                      <a:pt x="233" y="317"/>
                      <a:pt x="233" y="317"/>
                      <a:pt x="233" y="317"/>
                    </a:cubicBezTo>
                    <a:cubicBezTo>
                      <a:pt x="233" y="317"/>
                      <a:pt x="227" y="326"/>
                      <a:pt x="229" y="331"/>
                    </a:cubicBezTo>
                    <a:cubicBezTo>
                      <a:pt x="230" y="335"/>
                      <a:pt x="231" y="343"/>
                      <a:pt x="231" y="343"/>
                    </a:cubicBezTo>
                    <a:cubicBezTo>
                      <a:pt x="230" y="351"/>
                      <a:pt x="230" y="351"/>
                      <a:pt x="230" y="351"/>
                    </a:cubicBezTo>
                    <a:cubicBezTo>
                      <a:pt x="233" y="355"/>
                      <a:pt x="233" y="355"/>
                      <a:pt x="233" y="355"/>
                    </a:cubicBezTo>
                    <a:cubicBezTo>
                      <a:pt x="236" y="351"/>
                      <a:pt x="236" y="351"/>
                      <a:pt x="236" y="351"/>
                    </a:cubicBezTo>
                    <a:cubicBezTo>
                      <a:pt x="236" y="351"/>
                      <a:pt x="232" y="340"/>
                      <a:pt x="240" y="338"/>
                    </a:cubicBezTo>
                    <a:cubicBezTo>
                      <a:pt x="245" y="336"/>
                      <a:pt x="247" y="338"/>
                      <a:pt x="247" y="338"/>
                    </a:cubicBezTo>
                    <a:cubicBezTo>
                      <a:pt x="247" y="342"/>
                      <a:pt x="247" y="342"/>
                      <a:pt x="247" y="342"/>
                    </a:cubicBezTo>
                    <a:cubicBezTo>
                      <a:pt x="255" y="352"/>
                      <a:pt x="255" y="352"/>
                      <a:pt x="255" y="352"/>
                    </a:cubicBezTo>
                    <a:cubicBezTo>
                      <a:pt x="261" y="362"/>
                      <a:pt x="261" y="362"/>
                      <a:pt x="261" y="362"/>
                    </a:cubicBezTo>
                    <a:cubicBezTo>
                      <a:pt x="267" y="354"/>
                      <a:pt x="267" y="354"/>
                      <a:pt x="267" y="354"/>
                    </a:cubicBezTo>
                    <a:cubicBezTo>
                      <a:pt x="266" y="346"/>
                      <a:pt x="266" y="346"/>
                      <a:pt x="266" y="346"/>
                    </a:cubicBezTo>
                    <a:cubicBezTo>
                      <a:pt x="267" y="342"/>
                      <a:pt x="267" y="342"/>
                      <a:pt x="267" y="342"/>
                    </a:cubicBezTo>
                    <a:cubicBezTo>
                      <a:pt x="267" y="342"/>
                      <a:pt x="268" y="348"/>
                      <a:pt x="271" y="350"/>
                    </a:cubicBezTo>
                    <a:cubicBezTo>
                      <a:pt x="277" y="351"/>
                      <a:pt x="277" y="351"/>
                      <a:pt x="277" y="351"/>
                    </a:cubicBezTo>
                    <a:cubicBezTo>
                      <a:pt x="277" y="351"/>
                      <a:pt x="269" y="360"/>
                      <a:pt x="275" y="361"/>
                    </a:cubicBezTo>
                    <a:cubicBezTo>
                      <a:pt x="282" y="363"/>
                      <a:pt x="291" y="363"/>
                      <a:pt x="291" y="363"/>
                    </a:cubicBezTo>
                    <a:cubicBezTo>
                      <a:pt x="295" y="359"/>
                      <a:pt x="295" y="359"/>
                      <a:pt x="295" y="359"/>
                    </a:cubicBezTo>
                    <a:cubicBezTo>
                      <a:pt x="301" y="362"/>
                      <a:pt x="301" y="362"/>
                      <a:pt x="301" y="362"/>
                    </a:cubicBezTo>
                    <a:cubicBezTo>
                      <a:pt x="313" y="364"/>
                      <a:pt x="313" y="364"/>
                      <a:pt x="313" y="364"/>
                    </a:cubicBezTo>
                    <a:cubicBezTo>
                      <a:pt x="317" y="347"/>
                      <a:pt x="317" y="347"/>
                      <a:pt x="317" y="347"/>
                    </a:cubicBezTo>
                    <a:cubicBezTo>
                      <a:pt x="317" y="347"/>
                      <a:pt x="316" y="354"/>
                      <a:pt x="319" y="356"/>
                    </a:cubicBezTo>
                    <a:cubicBezTo>
                      <a:pt x="322" y="357"/>
                      <a:pt x="343" y="364"/>
                      <a:pt x="343" y="364"/>
                    </a:cubicBezTo>
                    <a:cubicBezTo>
                      <a:pt x="339" y="368"/>
                      <a:pt x="339" y="368"/>
                      <a:pt x="339" y="368"/>
                    </a:cubicBezTo>
                    <a:cubicBezTo>
                      <a:pt x="336" y="367"/>
                      <a:pt x="336" y="367"/>
                      <a:pt x="336" y="367"/>
                    </a:cubicBezTo>
                    <a:cubicBezTo>
                      <a:pt x="336" y="364"/>
                      <a:pt x="336" y="364"/>
                      <a:pt x="336" y="364"/>
                    </a:cubicBezTo>
                    <a:cubicBezTo>
                      <a:pt x="328" y="362"/>
                      <a:pt x="328" y="362"/>
                      <a:pt x="328" y="362"/>
                    </a:cubicBezTo>
                    <a:cubicBezTo>
                      <a:pt x="329" y="369"/>
                      <a:pt x="329" y="369"/>
                      <a:pt x="329" y="369"/>
                    </a:cubicBezTo>
                    <a:cubicBezTo>
                      <a:pt x="324" y="366"/>
                      <a:pt x="324" y="366"/>
                      <a:pt x="324" y="366"/>
                    </a:cubicBezTo>
                    <a:cubicBezTo>
                      <a:pt x="314" y="370"/>
                      <a:pt x="314" y="370"/>
                      <a:pt x="314" y="370"/>
                    </a:cubicBezTo>
                    <a:cubicBezTo>
                      <a:pt x="315" y="374"/>
                      <a:pt x="315" y="374"/>
                      <a:pt x="315" y="374"/>
                    </a:cubicBezTo>
                    <a:cubicBezTo>
                      <a:pt x="315" y="374"/>
                      <a:pt x="307" y="377"/>
                      <a:pt x="305" y="381"/>
                    </a:cubicBezTo>
                    <a:cubicBezTo>
                      <a:pt x="303" y="385"/>
                      <a:pt x="299" y="390"/>
                      <a:pt x="299" y="390"/>
                    </a:cubicBezTo>
                    <a:cubicBezTo>
                      <a:pt x="293" y="392"/>
                      <a:pt x="293" y="392"/>
                      <a:pt x="293" y="392"/>
                    </a:cubicBezTo>
                    <a:cubicBezTo>
                      <a:pt x="296" y="402"/>
                      <a:pt x="296" y="402"/>
                      <a:pt x="296" y="402"/>
                    </a:cubicBezTo>
                    <a:cubicBezTo>
                      <a:pt x="298" y="408"/>
                      <a:pt x="298" y="408"/>
                      <a:pt x="298" y="408"/>
                    </a:cubicBezTo>
                    <a:cubicBezTo>
                      <a:pt x="298" y="408"/>
                      <a:pt x="301" y="410"/>
                      <a:pt x="300" y="413"/>
                    </a:cubicBezTo>
                    <a:cubicBezTo>
                      <a:pt x="300" y="415"/>
                      <a:pt x="297" y="422"/>
                      <a:pt x="297" y="423"/>
                    </a:cubicBezTo>
                    <a:cubicBezTo>
                      <a:pt x="298" y="427"/>
                      <a:pt x="300" y="430"/>
                      <a:pt x="300" y="430"/>
                    </a:cubicBezTo>
                    <a:cubicBezTo>
                      <a:pt x="307" y="424"/>
                      <a:pt x="307" y="424"/>
                      <a:pt x="307" y="424"/>
                    </a:cubicBezTo>
                    <a:cubicBezTo>
                      <a:pt x="306" y="430"/>
                      <a:pt x="306" y="430"/>
                      <a:pt x="306" y="430"/>
                    </a:cubicBezTo>
                    <a:cubicBezTo>
                      <a:pt x="302" y="434"/>
                      <a:pt x="302" y="434"/>
                      <a:pt x="302" y="434"/>
                    </a:cubicBezTo>
                    <a:cubicBezTo>
                      <a:pt x="301" y="433"/>
                      <a:pt x="302" y="443"/>
                      <a:pt x="302" y="443"/>
                    </a:cubicBezTo>
                    <a:cubicBezTo>
                      <a:pt x="309" y="436"/>
                      <a:pt x="309" y="436"/>
                      <a:pt x="309" y="436"/>
                    </a:cubicBezTo>
                    <a:cubicBezTo>
                      <a:pt x="312" y="429"/>
                      <a:pt x="312" y="429"/>
                      <a:pt x="312" y="429"/>
                    </a:cubicBezTo>
                    <a:cubicBezTo>
                      <a:pt x="315" y="442"/>
                      <a:pt x="315" y="442"/>
                      <a:pt x="315" y="442"/>
                    </a:cubicBezTo>
                    <a:cubicBezTo>
                      <a:pt x="323" y="439"/>
                      <a:pt x="323" y="439"/>
                      <a:pt x="323" y="439"/>
                    </a:cubicBezTo>
                    <a:cubicBezTo>
                      <a:pt x="321" y="448"/>
                      <a:pt x="321" y="448"/>
                      <a:pt x="321" y="448"/>
                    </a:cubicBezTo>
                    <a:cubicBezTo>
                      <a:pt x="321" y="448"/>
                      <a:pt x="314" y="448"/>
                      <a:pt x="313" y="449"/>
                    </a:cubicBezTo>
                    <a:cubicBezTo>
                      <a:pt x="313" y="452"/>
                      <a:pt x="317" y="454"/>
                      <a:pt x="317" y="454"/>
                    </a:cubicBezTo>
                    <a:cubicBezTo>
                      <a:pt x="314" y="460"/>
                      <a:pt x="314" y="460"/>
                      <a:pt x="314" y="460"/>
                    </a:cubicBezTo>
                    <a:cubicBezTo>
                      <a:pt x="301" y="459"/>
                      <a:pt x="301" y="459"/>
                      <a:pt x="301" y="459"/>
                    </a:cubicBezTo>
                    <a:cubicBezTo>
                      <a:pt x="301" y="459"/>
                      <a:pt x="295" y="472"/>
                      <a:pt x="298" y="474"/>
                    </a:cubicBezTo>
                    <a:cubicBezTo>
                      <a:pt x="300" y="476"/>
                      <a:pt x="301" y="482"/>
                      <a:pt x="301" y="482"/>
                    </a:cubicBezTo>
                    <a:cubicBezTo>
                      <a:pt x="301" y="482"/>
                      <a:pt x="288" y="486"/>
                      <a:pt x="287" y="493"/>
                    </a:cubicBezTo>
                    <a:cubicBezTo>
                      <a:pt x="287" y="499"/>
                      <a:pt x="289" y="513"/>
                      <a:pt x="289" y="513"/>
                    </a:cubicBezTo>
                    <a:cubicBezTo>
                      <a:pt x="296" y="517"/>
                      <a:pt x="296" y="517"/>
                      <a:pt x="296" y="517"/>
                    </a:cubicBezTo>
                    <a:cubicBezTo>
                      <a:pt x="296" y="517"/>
                      <a:pt x="294" y="520"/>
                      <a:pt x="292" y="520"/>
                    </a:cubicBezTo>
                    <a:cubicBezTo>
                      <a:pt x="291" y="519"/>
                      <a:pt x="285" y="515"/>
                      <a:pt x="285" y="515"/>
                    </a:cubicBezTo>
                    <a:cubicBezTo>
                      <a:pt x="284" y="505"/>
                      <a:pt x="284" y="505"/>
                      <a:pt x="284" y="505"/>
                    </a:cubicBezTo>
                    <a:cubicBezTo>
                      <a:pt x="284" y="505"/>
                      <a:pt x="276" y="501"/>
                      <a:pt x="275" y="504"/>
                    </a:cubicBezTo>
                    <a:cubicBezTo>
                      <a:pt x="273" y="506"/>
                      <a:pt x="275" y="516"/>
                      <a:pt x="275" y="516"/>
                    </a:cubicBezTo>
                    <a:cubicBezTo>
                      <a:pt x="266" y="504"/>
                      <a:pt x="266" y="504"/>
                      <a:pt x="266" y="504"/>
                    </a:cubicBezTo>
                    <a:cubicBezTo>
                      <a:pt x="246" y="503"/>
                      <a:pt x="246" y="503"/>
                      <a:pt x="246" y="503"/>
                    </a:cubicBezTo>
                    <a:cubicBezTo>
                      <a:pt x="236" y="494"/>
                      <a:pt x="236" y="494"/>
                      <a:pt x="236" y="494"/>
                    </a:cubicBezTo>
                    <a:cubicBezTo>
                      <a:pt x="235" y="498"/>
                      <a:pt x="235" y="498"/>
                      <a:pt x="235" y="498"/>
                    </a:cubicBezTo>
                    <a:cubicBezTo>
                      <a:pt x="218" y="498"/>
                      <a:pt x="218" y="498"/>
                      <a:pt x="218" y="498"/>
                    </a:cubicBezTo>
                    <a:cubicBezTo>
                      <a:pt x="199" y="504"/>
                      <a:pt x="199" y="504"/>
                      <a:pt x="199" y="504"/>
                    </a:cubicBezTo>
                    <a:cubicBezTo>
                      <a:pt x="199" y="504"/>
                      <a:pt x="196" y="514"/>
                      <a:pt x="191" y="514"/>
                    </a:cubicBezTo>
                    <a:cubicBezTo>
                      <a:pt x="187" y="517"/>
                      <a:pt x="182" y="515"/>
                      <a:pt x="182" y="515"/>
                    </a:cubicBezTo>
                    <a:cubicBezTo>
                      <a:pt x="182" y="515"/>
                      <a:pt x="164" y="520"/>
                      <a:pt x="165" y="522"/>
                    </a:cubicBezTo>
                    <a:cubicBezTo>
                      <a:pt x="168" y="524"/>
                      <a:pt x="174" y="523"/>
                      <a:pt x="177" y="525"/>
                    </a:cubicBezTo>
                    <a:cubicBezTo>
                      <a:pt x="178" y="528"/>
                      <a:pt x="177" y="533"/>
                      <a:pt x="177" y="533"/>
                    </a:cubicBezTo>
                    <a:cubicBezTo>
                      <a:pt x="177" y="533"/>
                      <a:pt x="180" y="532"/>
                      <a:pt x="180" y="529"/>
                    </a:cubicBezTo>
                    <a:cubicBezTo>
                      <a:pt x="183" y="525"/>
                      <a:pt x="185" y="522"/>
                      <a:pt x="188" y="523"/>
                    </a:cubicBezTo>
                    <a:cubicBezTo>
                      <a:pt x="190" y="522"/>
                      <a:pt x="192" y="525"/>
                      <a:pt x="192" y="525"/>
                    </a:cubicBezTo>
                    <a:cubicBezTo>
                      <a:pt x="197" y="524"/>
                      <a:pt x="197" y="524"/>
                      <a:pt x="197" y="524"/>
                    </a:cubicBezTo>
                    <a:cubicBezTo>
                      <a:pt x="207" y="528"/>
                      <a:pt x="207" y="528"/>
                      <a:pt x="207" y="528"/>
                    </a:cubicBezTo>
                    <a:cubicBezTo>
                      <a:pt x="203" y="533"/>
                      <a:pt x="203" y="533"/>
                      <a:pt x="203" y="533"/>
                    </a:cubicBezTo>
                    <a:cubicBezTo>
                      <a:pt x="203" y="533"/>
                      <a:pt x="200" y="540"/>
                      <a:pt x="201" y="542"/>
                    </a:cubicBezTo>
                    <a:cubicBezTo>
                      <a:pt x="202" y="544"/>
                      <a:pt x="202" y="547"/>
                      <a:pt x="202" y="547"/>
                    </a:cubicBezTo>
                    <a:cubicBezTo>
                      <a:pt x="202" y="547"/>
                      <a:pt x="193" y="550"/>
                      <a:pt x="192" y="555"/>
                    </a:cubicBezTo>
                    <a:cubicBezTo>
                      <a:pt x="192" y="558"/>
                      <a:pt x="199" y="563"/>
                      <a:pt x="199" y="563"/>
                    </a:cubicBezTo>
                    <a:cubicBezTo>
                      <a:pt x="195" y="565"/>
                      <a:pt x="195" y="565"/>
                      <a:pt x="195" y="565"/>
                    </a:cubicBezTo>
                    <a:cubicBezTo>
                      <a:pt x="195" y="565"/>
                      <a:pt x="181" y="585"/>
                      <a:pt x="176" y="584"/>
                    </a:cubicBezTo>
                    <a:cubicBezTo>
                      <a:pt x="171" y="585"/>
                      <a:pt x="167" y="584"/>
                      <a:pt x="165" y="585"/>
                    </a:cubicBezTo>
                    <a:cubicBezTo>
                      <a:pt x="161" y="586"/>
                      <a:pt x="154" y="588"/>
                      <a:pt x="154" y="588"/>
                    </a:cubicBezTo>
                    <a:cubicBezTo>
                      <a:pt x="148" y="585"/>
                      <a:pt x="148" y="585"/>
                      <a:pt x="148" y="585"/>
                    </a:cubicBezTo>
                    <a:cubicBezTo>
                      <a:pt x="133" y="587"/>
                      <a:pt x="133" y="587"/>
                      <a:pt x="133" y="587"/>
                    </a:cubicBezTo>
                    <a:cubicBezTo>
                      <a:pt x="130" y="592"/>
                      <a:pt x="130" y="592"/>
                      <a:pt x="130" y="592"/>
                    </a:cubicBezTo>
                    <a:cubicBezTo>
                      <a:pt x="123" y="591"/>
                      <a:pt x="123" y="591"/>
                      <a:pt x="123" y="591"/>
                    </a:cubicBezTo>
                    <a:cubicBezTo>
                      <a:pt x="120" y="584"/>
                      <a:pt x="120" y="584"/>
                      <a:pt x="120" y="584"/>
                    </a:cubicBezTo>
                    <a:cubicBezTo>
                      <a:pt x="115" y="585"/>
                      <a:pt x="115" y="585"/>
                      <a:pt x="115" y="585"/>
                    </a:cubicBezTo>
                    <a:cubicBezTo>
                      <a:pt x="116" y="590"/>
                      <a:pt x="116" y="590"/>
                      <a:pt x="116" y="590"/>
                    </a:cubicBezTo>
                    <a:cubicBezTo>
                      <a:pt x="116" y="590"/>
                      <a:pt x="99" y="588"/>
                      <a:pt x="98" y="591"/>
                    </a:cubicBezTo>
                    <a:cubicBezTo>
                      <a:pt x="96" y="594"/>
                      <a:pt x="96" y="595"/>
                      <a:pt x="96" y="595"/>
                    </a:cubicBezTo>
                    <a:cubicBezTo>
                      <a:pt x="106" y="598"/>
                      <a:pt x="106" y="598"/>
                      <a:pt x="106" y="598"/>
                    </a:cubicBezTo>
                    <a:cubicBezTo>
                      <a:pt x="106" y="598"/>
                      <a:pt x="106" y="606"/>
                      <a:pt x="103" y="605"/>
                    </a:cubicBezTo>
                    <a:cubicBezTo>
                      <a:pt x="99" y="605"/>
                      <a:pt x="96" y="606"/>
                      <a:pt x="96" y="606"/>
                    </a:cubicBezTo>
                    <a:cubicBezTo>
                      <a:pt x="95" y="615"/>
                      <a:pt x="95" y="615"/>
                      <a:pt x="95" y="615"/>
                    </a:cubicBezTo>
                    <a:cubicBezTo>
                      <a:pt x="95" y="615"/>
                      <a:pt x="101" y="613"/>
                      <a:pt x="102" y="613"/>
                    </a:cubicBezTo>
                    <a:cubicBezTo>
                      <a:pt x="103" y="613"/>
                      <a:pt x="106" y="615"/>
                      <a:pt x="106" y="615"/>
                    </a:cubicBezTo>
                    <a:cubicBezTo>
                      <a:pt x="115" y="615"/>
                      <a:pt x="115" y="615"/>
                      <a:pt x="115" y="615"/>
                    </a:cubicBezTo>
                    <a:cubicBezTo>
                      <a:pt x="119" y="610"/>
                      <a:pt x="119" y="610"/>
                      <a:pt x="119" y="610"/>
                    </a:cubicBezTo>
                    <a:cubicBezTo>
                      <a:pt x="125" y="611"/>
                      <a:pt x="125" y="611"/>
                      <a:pt x="125" y="611"/>
                    </a:cubicBezTo>
                    <a:cubicBezTo>
                      <a:pt x="120" y="615"/>
                      <a:pt x="120" y="615"/>
                      <a:pt x="120" y="615"/>
                    </a:cubicBezTo>
                    <a:cubicBezTo>
                      <a:pt x="118" y="619"/>
                      <a:pt x="118" y="619"/>
                      <a:pt x="118" y="619"/>
                    </a:cubicBezTo>
                    <a:cubicBezTo>
                      <a:pt x="104" y="616"/>
                      <a:pt x="104" y="616"/>
                      <a:pt x="104" y="616"/>
                    </a:cubicBezTo>
                    <a:cubicBezTo>
                      <a:pt x="101" y="617"/>
                      <a:pt x="101" y="617"/>
                      <a:pt x="101" y="617"/>
                    </a:cubicBezTo>
                    <a:cubicBezTo>
                      <a:pt x="101" y="617"/>
                      <a:pt x="100" y="625"/>
                      <a:pt x="103" y="625"/>
                    </a:cubicBezTo>
                    <a:cubicBezTo>
                      <a:pt x="107" y="626"/>
                      <a:pt x="113" y="626"/>
                      <a:pt x="113" y="626"/>
                    </a:cubicBezTo>
                    <a:cubicBezTo>
                      <a:pt x="113" y="626"/>
                      <a:pt x="117" y="628"/>
                      <a:pt x="119" y="627"/>
                    </a:cubicBezTo>
                    <a:cubicBezTo>
                      <a:pt x="122" y="626"/>
                      <a:pt x="126" y="624"/>
                      <a:pt x="126" y="624"/>
                    </a:cubicBezTo>
                    <a:cubicBezTo>
                      <a:pt x="138" y="626"/>
                      <a:pt x="138" y="626"/>
                      <a:pt x="138" y="626"/>
                    </a:cubicBezTo>
                    <a:cubicBezTo>
                      <a:pt x="138" y="626"/>
                      <a:pt x="144" y="622"/>
                      <a:pt x="147" y="624"/>
                    </a:cubicBezTo>
                    <a:cubicBezTo>
                      <a:pt x="150" y="627"/>
                      <a:pt x="142" y="630"/>
                      <a:pt x="144" y="632"/>
                    </a:cubicBezTo>
                    <a:cubicBezTo>
                      <a:pt x="147" y="634"/>
                      <a:pt x="155" y="638"/>
                      <a:pt x="155" y="638"/>
                    </a:cubicBezTo>
                    <a:cubicBezTo>
                      <a:pt x="164" y="638"/>
                      <a:pt x="164" y="638"/>
                      <a:pt x="164" y="638"/>
                    </a:cubicBezTo>
                    <a:cubicBezTo>
                      <a:pt x="162" y="641"/>
                      <a:pt x="162" y="641"/>
                      <a:pt x="162" y="641"/>
                    </a:cubicBezTo>
                    <a:cubicBezTo>
                      <a:pt x="155" y="641"/>
                      <a:pt x="155" y="641"/>
                      <a:pt x="155" y="641"/>
                    </a:cubicBezTo>
                    <a:cubicBezTo>
                      <a:pt x="155" y="641"/>
                      <a:pt x="146" y="638"/>
                      <a:pt x="145" y="642"/>
                    </a:cubicBezTo>
                    <a:cubicBezTo>
                      <a:pt x="143" y="645"/>
                      <a:pt x="143" y="648"/>
                      <a:pt x="146" y="648"/>
                    </a:cubicBezTo>
                    <a:cubicBezTo>
                      <a:pt x="150" y="649"/>
                      <a:pt x="157" y="652"/>
                      <a:pt x="157" y="652"/>
                    </a:cubicBezTo>
                    <a:cubicBezTo>
                      <a:pt x="157" y="652"/>
                      <a:pt x="163" y="647"/>
                      <a:pt x="167" y="649"/>
                    </a:cubicBezTo>
                    <a:cubicBezTo>
                      <a:pt x="172" y="652"/>
                      <a:pt x="175" y="669"/>
                      <a:pt x="175" y="669"/>
                    </a:cubicBezTo>
                    <a:cubicBezTo>
                      <a:pt x="175" y="669"/>
                      <a:pt x="181" y="680"/>
                      <a:pt x="189" y="683"/>
                    </a:cubicBezTo>
                    <a:cubicBezTo>
                      <a:pt x="198" y="684"/>
                      <a:pt x="213" y="680"/>
                      <a:pt x="213" y="680"/>
                    </a:cubicBezTo>
                    <a:cubicBezTo>
                      <a:pt x="230" y="678"/>
                      <a:pt x="230" y="678"/>
                      <a:pt x="230" y="678"/>
                    </a:cubicBezTo>
                    <a:cubicBezTo>
                      <a:pt x="242" y="671"/>
                      <a:pt x="242" y="671"/>
                      <a:pt x="242" y="671"/>
                    </a:cubicBezTo>
                    <a:cubicBezTo>
                      <a:pt x="258" y="667"/>
                      <a:pt x="258" y="667"/>
                      <a:pt x="258" y="667"/>
                    </a:cubicBezTo>
                    <a:cubicBezTo>
                      <a:pt x="259" y="669"/>
                      <a:pt x="259" y="669"/>
                      <a:pt x="259" y="669"/>
                    </a:cubicBezTo>
                    <a:cubicBezTo>
                      <a:pt x="243" y="675"/>
                      <a:pt x="243" y="675"/>
                      <a:pt x="243" y="675"/>
                    </a:cubicBezTo>
                    <a:cubicBezTo>
                      <a:pt x="234" y="684"/>
                      <a:pt x="234" y="684"/>
                      <a:pt x="234" y="684"/>
                    </a:cubicBezTo>
                    <a:cubicBezTo>
                      <a:pt x="226" y="684"/>
                      <a:pt x="226" y="684"/>
                      <a:pt x="226" y="684"/>
                    </a:cubicBezTo>
                    <a:cubicBezTo>
                      <a:pt x="226" y="684"/>
                      <a:pt x="209" y="691"/>
                      <a:pt x="209" y="694"/>
                    </a:cubicBezTo>
                    <a:cubicBezTo>
                      <a:pt x="206" y="698"/>
                      <a:pt x="208" y="703"/>
                      <a:pt x="202" y="703"/>
                    </a:cubicBezTo>
                    <a:cubicBezTo>
                      <a:pt x="196" y="704"/>
                      <a:pt x="178" y="702"/>
                      <a:pt x="176" y="697"/>
                    </a:cubicBezTo>
                    <a:cubicBezTo>
                      <a:pt x="174" y="692"/>
                      <a:pt x="164" y="687"/>
                      <a:pt x="160" y="685"/>
                    </a:cubicBezTo>
                    <a:cubicBezTo>
                      <a:pt x="156" y="684"/>
                      <a:pt x="137" y="677"/>
                      <a:pt x="132" y="681"/>
                    </a:cubicBezTo>
                    <a:cubicBezTo>
                      <a:pt x="128" y="683"/>
                      <a:pt x="131" y="693"/>
                      <a:pt x="131" y="693"/>
                    </a:cubicBezTo>
                    <a:cubicBezTo>
                      <a:pt x="131" y="693"/>
                      <a:pt x="128" y="694"/>
                      <a:pt x="122" y="694"/>
                    </a:cubicBezTo>
                    <a:cubicBezTo>
                      <a:pt x="115" y="694"/>
                      <a:pt x="114" y="688"/>
                      <a:pt x="110" y="689"/>
                    </a:cubicBezTo>
                    <a:cubicBezTo>
                      <a:pt x="106" y="690"/>
                      <a:pt x="99" y="710"/>
                      <a:pt x="99" y="710"/>
                    </a:cubicBezTo>
                    <a:cubicBezTo>
                      <a:pt x="81" y="714"/>
                      <a:pt x="81" y="714"/>
                      <a:pt x="81" y="714"/>
                    </a:cubicBezTo>
                    <a:cubicBezTo>
                      <a:pt x="79" y="718"/>
                      <a:pt x="79" y="718"/>
                      <a:pt x="79" y="718"/>
                    </a:cubicBezTo>
                    <a:cubicBezTo>
                      <a:pt x="58" y="722"/>
                      <a:pt x="58" y="722"/>
                      <a:pt x="58" y="722"/>
                    </a:cubicBezTo>
                    <a:cubicBezTo>
                      <a:pt x="56" y="727"/>
                      <a:pt x="56" y="727"/>
                      <a:pt x="56" y="727"/>
                    </a:cubicBezTo>
                    <a:cubicBezTo>
                      <a:pt x="56" y="727"/>
                      <a:pt x="50" y="728"/>
                      <a:pt x="48" y="730"/>
                    </a:cubicBezTo>
                    <a:cubicBezTo>
                      <a:pt x="44" y="731"/>
                      <a:pt x="42" y="735"/>
                      <a:pt x="42" y="735"/>
                    </a:cubicBezTo>
                    <a:cubicBezTo>
                      <a:pt x="27" y="740"/>
                      <a:pt x="27" y="740"/>
                      <a:pt x="27" y="740"/>
                    </a:cubicBezTo>
                    <a:cubicBezTo>
                      <a:pt x="21" y="740"/>
                      <a:pt x="21" y="740"/>
                      <a:pt x="21" y="740"/>
                    </a:cubicBezTo>
                    <a:cubicBezTo>
                      <a:pt x="21" y="740"/>
                      <a:pt x="8" y="736"/>
                      <a:pt x="5" y="739"/>
                    </a:cubicBezTo>
                    <a:cubicBezTo>
                      <a:pt x="0" y="741"/>
                      <a:pt x="0" y="750"/>
                      <a:pt x="0" y="750"/>
                    </a:cubicBezTo>
                    <a:cubicBezTo>
                      <a:pt x="13" y="751"/>
                      <a:pt x="13" y="751"/>
                      <a:pt x="13" y="751"/>
                    </a:cubicBezTo>
                    <a:cubicBezTo>
                      <a:pt x="14" y="747"/>
                      <a:pt x="14" y="747"/>
                      <a:pt x="14" y="747"/>
                    </a:cubicBezTo>
                    <a:cubicBezTo>
                      <a:pt x="14" y="747"/>
                      <a:pt x="21" y="751"/>
                      <a:pt x="22" y="753"/>
                    </a:cubicBezTo>
                    <a:cubicBezTo>
                      <a:pt x="23" y="754"/>
                      <a:pt x="27" y="767"/>
                      <a:pt x="27" y="767"/>
                    </a:cubicBezTo>
                    <a:cubicBezTo>
                      <a:pt x="39" y="762"/>
                      <a:pt x="39" y="762"/>
                      <a:pt x="39" y="762"/>
                    </a:cubicBezTo>
                    <a:cubicBezTo>
                      <a:pt x="38" y="757"/>
                      <a:pt x="38" y="757"/>
                      <a:pt x="38" y="757"/>
                    </a:cubicBezTo>
                    <a:cubicBezTo>
                      <a:pt x="38" y="757"/>
                      <a:pt x="47" y="748"/>
                      <a:pt x="47" y="750"/>
                    </a:cubicBezTo>
                    <a:cubicBezTo>
                      <a:pt x="47" y="751"/>
                      <a:pt x="47" y="756"/>
                      <a:pt x="47" y="756"/>
                    </a:cubicBezTo>
                    <a:cubicBezTo>
                      <a:pt x="47" y="756"/>
                      <a:pt x="60" y="754"/>
                      <a:pt x="61" y="754"/>
                    </a:cubicBezTo>
                    <a:cubicBezTo>
                      <a:pt x="63" y="753"/>
                      <a:pt x="69" y="748"/>
                      <a:pt x="69" y="748"/>
                    </a:cubicBezTo>
                    <a:cubicBezTo>
                      <a:pt x="69" y="748"/>
                      <a:pt x="77" y="752"/>
                      <a:pt x="80" y="752"/>
                    </a:cubicBezTo>
                    <a:cubicBezTo>
                      <a:pt x="86" y="753"/>
                      <a:pt x="95" y="753"/>
                      <a:pt x="96" y="755"/>
                    </a:cubicBezTo>
                    <a:cubicBezTo>
                      <a:pt x="96" y="756"/>
                      <a:pt x="97" y="762"/>
                      <a:pt x="97" y="762"/>
                    </a:cubicBezTo>
                    <a:cubicBezTo>
                      <a:pt x="101" y="760"/>
                      <a:pt x="101" y="760"/>
                      <a:pt x="101" y="760"/>
                    </a:cubicBezTo>
                    <a:cubicBezTo>
                      <a:pt x="105" y="752"/>
                      <a:pt x="105" y="752"/>
                      <a:pt x="105" y="752"/>
                    </a:cubicBezTo>
                    <a:cubicBezTo>
                      <a:pt x="106" y="766"/>
                      <a:pt x="106" y="766"/>
                      <a:pt x="106" y="766"/>
                    </a:cubicBezTo>
                    <a:cubicBezTo>
                      <a:pt x="117" y="768"/>
                      <a:pt x="117" y="768"/>
                      <a:pt x="117" y="768"/>
                    </a:cubicBezTo>
                    <a:cubicBezTo>
                      <a:pt x="117" y="768"/>
                      <a:pt x="116" y="778"/>
                      <a:pt x="121" y="779"/>
                    </a:cubicBezTo>
                    <a:cubicBezTo>
                      <a:pt x="128" y="783"/>
                      <a:pt x="134" y="775"/>
                      <a:pt x="134" y="775"/>
                    </a:cubicBezTo>
                    <a:cubicBezTo>
                      <a:pt x="139" y="773"/>
                      <a:pt x="139" y="773"/>
                      <a:pt x="139" y="773"/>
                    </a:cubicBezTo>
                    <a:cubicBezTo>
                      <a:pt x="138" y="767"/>
                      <a:pt x="138" y="767"/>
                      <a:pt x="138" y="767"/>
                    </a:cubicBezTo>
                    <a:cubicBezTo>
                      <a:pt x="145" y="764"/>
                      <a:pt x="145" y="764"/>
                      <a:pt x="145" y="764"/>
                    </a:cubicBezTo>
                    <a:cubicBezTo>
                      <a:pt x="148" y="755"/>
                      <a:pt x="148" y="755"/>
                      <a:pt x="148" y="755"/>
                    </a:cubicBezTo>
                    <a:cubicBezTo>
                      <a:pt x="153" y="753"/>
                      <a:pt x="153" y="753"/>
                      <a:pt x="153" y="753"/>
                    </a:cubicBezTo>
                    <a:cubicBezTo>
                      <a:pt x="155" y="745"/>
                      <a:pt x="155" y="745"/>
                      <a:pt x="155" y="745"/>
                    </a:cubicBezTo>
                    <a:cubicBezTo>
                      <a:pt x="155" y="752"/>
                      <a:pt x="155" y="752"/>
                      <a:pt x="155" y="752"/>
                    </a:cubicBezTo>
                    <a:cubicBezTo>
                      <a:pt x="155" y="752"/>
                      <a:pt x="165" y="749"/>
                      <a:pt x="182" y="753"/>
                    </a:cubicBezTo>
                    <a:cubicBezTo>
                      <a:pt x="200" y="758"/>
                      <a:pt x="207" y="776"/>
                      <a:pt x="207" y="776"/>
                    </a:cubicBezTo>
                    <a:cubicBezTo>
                      <a:pt x="209" y="782"/>
                      <a:pt x="209" y="782"/>
                      <a:pt x="209" y="782"/>
                    </a:cubicBezTo>
                    <a:cubicBezTo>
                      <a:pt x="212" y="780"/>
                      <a:pt x="212" y="780"/>
                      <a:pt x="212" y="780"/>
                    </a:cubicBezTo>
                    <a:cubicBezTo>
                      <a:pt x="212" y="780"/>
                      <a:pt x="208" y="777"/>
                      <a:pt x="212" y="775"/>
                    </a:cubicBezTo>
                    <a:cubicBezTo>
                      <a:pt x="216" y="770"/>
                      <a:pt x="223" y="777"/>
                      <a:pt x="223" y="777"/>
                    </a:cubicBezTo>
                    <a:cubicBezTo>
                      <a:pt x="232" y="779"/>
                      <a:pt x="232" y="779"/>
                      <a:pt x="232" y="779"/>
                    </a:cubicBezTo>
                    <a:cubicBezTo>
                      <a:pt x="233" y="781"/>
                      <a:pt x="238" y="788"/>
                      <a:pt x="242" y="785"/>
                    </a:cubicBezTo>
                    <a:cubicBezTo>
                      <a:pt x="246" y="785"/>
                      <a:pt x="245" y="778"/>
                      <a:pt x="245" y="778"/>
                    </a:cubicBezTo>
                    <a:cubicBezTo>
                      <a:pt x="245" y="778"/>
                      <a:pt x="235" y="772"/>
                      <a:pt x="238" y="771"/>
                    </a:cubicBezTo>
                    <a:cubicBezTo>
                      <a:pt x="241" y="770"/>
                      <a:pt x="245" y="777"/>
                      <a:pt x="247" y="776"/>
                    </a:cubicBezTo>
                    <a:cubicBezTo>
                      <a:pt x="250" y="776"/>
                      <a:pt x="260" y="775"/>
                      <a:pt x="260" y="775"/>
                    </a:cubicBezTo>
                    <a:cubicBezTo>
                      <a:pt x="260" y="775"/>
                      <a:pt x="265" y="781"/>
                      <a:pt x="268" y="781"/>
                    </a:cubicBezTo>
                    <a:cubicBezTo>
                      <a:pt x="270" y="782"/>
                      <a:pt x="272" y="777"/>
                      <a:pt x="272" y="777"/>
                    </a:cubicBezTo>
                    <a:cubicBezTo>
                      <a:pt x="272" y="777"/>
                      <a:pt x="280" y="782"/>
                      <a:pt x="284" y="781"/>
                    </a:cubicBezTo>
                    <a:cubicBezTo>
                      <a:pt x="287" y="780"/>
                      <a:pt x="287" y="774"/>
                      <a:pt x="287" y="774"/>
                    </a:cubicBezTo>
                    <a:cubicBezTo>
                      <a:pt x="287" y="774"/>
                      <a:pt x="291" y="784"/>
                      <a:pt x="294" y="785"/>
                    </a:cubicBezTo>
                    <a:cubicBezTo>
                      <a:pt x="297" y="785"/>
                      <a:pt x="298" y="778"/>
                      <a:pt x="298" y="779"/>
                    </a:cubicBezTo>
                    <a:cubicBezTo>
                      <a:pt x="299" y="783"/>
                      <a:pt x="302" y="788"/>
                      <a:pt x="302" y="788"/>
                    </a:cubicBezTo>
                    <a:cubicBezTo>
                      <a:pt x="302" y="788"/>
                      <a:pt x="307" y="780"/>
                      <a:pt x="310" y="785"/>
                    </a:cubicBezTo>
                    <a:cubicBezTo>
                      <a:pt x="314" y="790"/>
                      <a:pt x="311" y="797"/>
                      <a:pt x="313" y="797"/>
                    </a:cubicBezTo>
                    <a:cubicBezTo>
                      <a:pt x="316" y="798"/>
                      <a:pt x="320" y="797"/>
                      <a:pt x="320" y="797"/>
                    </a:cubicBezTo>
                    <a:cubicBezTo>
                      <a:pt x="320" y="797"/>
                      <a:pt x="337" y="796"/>
                      <a:pt x="350" y="801"/>
                    </a:cubicBezTo>
                    <a:cubicBezTo>
                      <a:pt x="360" y="806"/>
                      <a:pt x="367" y="815"/>
                      <a:pt x="376" y="817"/>
                    </a:cubicBezTo>
                    <a:cubicBezTo>
                      <a:pt x="383" y="818"/>
                      <a:pt x="387" y="816"/>
                      <a:pt x="387" y="816"/>
                    </a:cubicBezTo>
                    <a:cubicBezTo>
                      <a:pt x="405" y="818"/>
                      <a:pt x="405" y="818"/>
                      <a:pt x="405" y="818"/>
                    </a:cubicBezTo>
                    <a:cubicBezTo>
                      <a:pt x="416" y="809"/>
                      <a:pt x="416" y="809"/>
                      <a:pt x="416" y="809"/>
                    </a:cubicBezTo>
                    <a:cubicBezTo>
                      <a:pt x="428" y="818"/>
                      <a:pt x="428" y="818"/>
                      <a:pt x="428" y="818"/>
                    </a:cubicBezTo>
                    <a:cubicBezTo>
                      <a:pt x="428" y="818"/>
                      <a:pt x="429" y="803"/>
                      <a:pt x="434" y="804"/>
                    </a:cubicBezTo>
                    <a:cubicBezTo>
                      <a:pt x="438" y="804"/>
                      <a:pt x="442" y="807"/>
                      <a:pt x="442" y="807"/>
                    </a:cubicBezTo>
                    <a:cubicBezTo>
                      <a:pt x="458" y="805"/>
                      <a:pt x="458" y="805"/>
                      <a:pt x="458" y="805"/>
                    </a:cubicBezTo>
                    <a:cubicBezTo>
                      <a:pt x="462" y="791"/>
                      <a:pt x="462" y="791"/>
                      <a:pt x="462" y="791"/>
                    </a:cubicBezTo>
                    <a:cubicBezTo>
                      <a:pt x="468" y="786"/>
                      <a:pt x="468" y="786"/>
                      <a:pt x="468" y="786"/>
                    </a:cubicBezTo>
                    <a:cubicBezTo>
                      <a:pt x="467" y="782"/>
                      <a:pt x="467" y="782"/>
                      <a:pt x="467" y="782"/>
                    </a:cubicBezTo>
                    <a:cubicBezTo>
                      <a:pt x="435" y="778"/>
                      <a:pt x="435" y="778"/>
                      <a:pt x="435" y="778"/>
                    </a:cubicBezTo>
                    <a:cubicBezTo>
                      <a:pt x="431" y="776"/>
                      <a:pt x="431" y="776"/>
                      <a:pt x="431" y="776"/>
                    </a:cubicBezTo>
                    <a:cubicBezTo>
                      <a:pt x="438" y="774"/>
                      <a:pt x="438" y="774"/>
                      <a:pt x="438" y="774"/>
                    </a:cubicBezTo>
                    <a:cubicBezTo>
                      <a:pt x="438" y="774"/>
                      <a:pt x="440" y="771"/>
                      <a:pt x="436" y="769"/>
                    </a:cubicBezTo>
                    <a:cubicBezTo>
                      <a:pt x="432" y="765"/>
                      <a:pt x="425" y="768"/>
                      <a:pt x="425" y="768"/>
                    </a:cubicBezTo>
                    <a:cubicBezTo>
                      <a:pt x="416" y="767"/>
                      <a:pt x="416" y="767"/>
                      <a:pt x="416" y="767"/>
                    </a:cubicBezTo>
                    <a:cubicBezTo>
                      <a:pt x="428" y="763"/>
                      <a:pt x="428" y="763"/>
                      <a:pt x="428" y="763"/>
                    </a:cubicBezTo>
                    <a:cubicBezTo>
                      <a:pt x="421" y="757"/>
                      <a:pt x="421" y="757"/>
                      <a:pt x="421" y="757"/>
                    </a:cubicBezTo>
                    <a:cubicBezTo>
                      <a:pt x="417" y="756"/>
                      <a:pt x="417" y="756"/>
                      <a:pt x="417" y="756"/>
                    </a:cubicBezTo>
                    <a:cubicBezTo>
                      <a:pt x="413" y="757"/>
                      <a:pt x="413" y="757"/>
                      <a:pt x="413" y="757"/>
                    </a:cubicBezTo>
                    <a:cubicBezTo>
                      <a:pt x="409" y="756"/>
                      <a:pt x="409" y="756"/>
                      <a:pt x="409" y="756"/>
                    </a:cubicBezTo>
                    <a:cubicBezTo>
                      <a:pt x="412" y="755"/>
                      <a:pt x="412" y="755"/>
                      <a:pt x="412" y="755"/>
                    </a:cubicBezTo>
                    <a:cubicBezTo>
                      <a:pt x="416" y="753"/>
                      <a:pt x="416" y="753"/>
                      <a:pt x="416" y="753"/>
                    </a:cubicBezTo>
                    <a:cubicBezTo>
                      <a:pt x="422" y="754"/>
                      <a:pt x="422" y="754"/>
                      <a:pt x="422" y="754"/>
                    </a:cubicBezTo>
                    <a:cubicBezTo>
                      <a:pt x="435" y="758"/>
                      <a:pt x="435" y="758"/>
                      <a:pt x="435" y="758"/>
                    </a:cubicBezTo>
                    <a:cubicBezTo>
                      <a:pt x="443" y="754"/>
                      <a:pt x="443" y="754"/>
                      <a:pt x="443" y="754"/>
                    </a:cubicBezTo>
                    <a:cubicBezTo>
                      <a:pt x="439" y="750"/>
                      <a:pt x="439" y="750"/>
                      <a:pt x="439" y="750"/>
                    </a:cubicBezTo>
                    <a:cubicBezTo>
                      <a:pt x="445" y="750"/>
                      <a:pt x="445" y="750"/>
                      <a:pt x="445" y="750"/>
                    </a:cubicBezTo>
                    <a:cubicBezTo>
                      <a:pt x="449" y="740"/>
                      <a:pt x="449" y="740"/>
                      <a:pt x="449" y="740"/>
                    </a:cubicBezTo>
                    <a:cubicBezTo>
                      <a:pt x="439" y="741"/>
                      <a:pt x="439" y="741"/>
                      <a:pt x="439" y="741"/>
                    </a:cubicBezTo>
                    <a:cubicBezTo>
                      <a:pt x="437" y="737"/>
                      <a:pt x="437" y="737"/>
                      <a:pt x="437" y="737"/>
                    </a:cubicBezTo>
                    <a:cubicBezTo>
                      <a:pt x="451" y="735"/>
                      <a:pt x="451" y="735"/>
                      <a:pt x="451" y="735"/>
                    </a:cubicBezTo>
                    <a:cubicBezTo>
                      <a:pt x="453" y="733"/>
                      <a:pt x="453" y="733"/>
                      <a:pt x="453" y="733"/>
                    </a:cubicBezTo>
                    <a:cubicBezTo>
                      <a:pt x="457" y="740"/>
                      <a:pt x="457" y="740"/>
                      <a:pt x="457" y="740"/>
                    </a:cubicBezTo>
                    <a:cubicBezTo>
                      <a:pt x="457" y="740"/>
                      <a:pt x="464" y="741"/>
                      <a:pt x="469" y="739"/>
                    </a:cubicBezTo>
                    <a:cubicBezTo>
                      <a:pt x="473" y="738"/>
                      <a:pt x="470" y="733"/>
                      <a:pt x="470" y="733"/>
                    </a:cubicBezTo>
                    <a:cubicBezTo>
                      <a:pt x="473" y="731"/>
                      <a:pt x="473" y="731"/>
                      <a:pt x="473" y="731"/>
                    </a:cubicBezTo>
                    <a:cubicBezTo>
                      <a:pt x="465" y="724"/>
                      <a:pt x="465" y="724"/>
                      <a:pt x="465" y="724"/>
                    </a:cubicBezTo>
                    <a:cubicBezTo>
                      <a:pt x="473" y="723"/>
                      <a:pt x="473" y="723"/>
                      <a:pt x="473" y="723"/>
                    </a:cubicBezTo>
                    <a:cubicBezTo>
                      <a:pt x="474" y="719"/>
                      <a:pt x="474" y="719"/>
                      <a:pt x="474" y="719"/>
                    </a:cubicBezTo>
                    <a:cubicBezTo>
                      <a:pt x="477" y="719"/>
                      <a:pt x="477" y="719"/>
                      <a:pt x="477" y="719"/>
                    </a:cubicBezTo>
                    <a:cubicBezTo>
                      <a:pt x="477" y="727"/>
                      <a:pt x="477" y="727"/>
                      <a:pt x="477" y="727"/>
                    </a:cubicBezTo>
                    <a:cubicBezTo>
                      <a:pt x="477" y="727"/>
                      <a:pt x="496" y="724"/>
                      <a:pt x="500" y="720"/>
                    </a:cubicBezTo>
                    <a:cubicBezTo>
                      <a:pt x="505" y="717"/>
                      <a:pt x="503" y="704"/>
                      <a:pt x="508" y="702"/>
                    </a:cubicBezTo>
                    <a:cubicBezTo>
                      <a:pt x="513" y="699"/>
                      <a:pt x="525" y="684"/>
                      <a:pt x="524" y="672"/>
                    </a:cubicBezTo>
                    <a:cubicBezTo>
                      <a:pt x="526" y="657"/>
                      <a:pt x="510" y="640"/>
                      <a:pt x="510" y="64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29" name="Freeform 56"/>
              <p:cNvSpPr>
                <a:spLocks/>
              </p:cNvSpPr>
              <p:nvPr/>
            </p:nvSpPr>
            <p:spPr bwMode="gray">
              <a:xfrm>
                <a:off x="1546029" y="4054573"/>
                <a:ext cx="41421" cy="26253"/>
              </a:xfrm>
              <a:custGeom>
                <a:avLst/>
                <a:gdLst/>
                <a:ahLst/>
                <a:cxnLst>
                  <a:cxn ang="0">
                    <a:pos x="25" y="7"/>
                  </a:cxn>
                  <a:cxn ang="0">
                    <a:pos x="19" y="0"/>
                  </a:cxn>
                  <a:cxn ang="0">
                    <a:pos x="14" y="2"/>
                  </a:cxn>
                  <a:cxn ang="0">
                    <a:pos x="0" y="2"/>
                  </a:cxn>
                  <a:cxn ang="0">
                    <a:pos x="2" y="7"/>
                  </a:cxn>
                  <a:cxn ang="0">
                    <a:pos x="7" y="8"/>
                  </a:cxn>
                  <a:cxn ang="0">
                    <a:pos x="12" y="18"/>
                  </a:cxn>
                  <a:cxn ang="0">
                    <a:pos x="22" y="19"/>
                  </a:cxn>
                  <a:cxn ang="0">
                    <a:pos x="25" y="15"/>
                  </a:cxn>
                  <a:cxn ang="0">
                    <a:pos x="30" y="13"/>
                  </a:cxn>
                  <a:cxn ang="0">
                    <a:pos x="28" y="8"/>
                  </a:cxn>
                  <a:cxn ang="0">
                    <a:pos x="25" y="7"/>
                  </a:cxn>
                </a:cxnLst>
                <a:rect l="0" t="0" r="r" b="b"/>
                <a:pathLst>
                  <a:path w="30" h="19">
                    <a:moveTo>
                      <a:pt x="25" y="7"/>
                    </a:moveTo>
                    <a:cubicBezTo>
                      <a:pt x="25" y="7"/>
                      <a:pt x="22" y="0"/>
                      <a:pt x="19" y="0"/>
                    </a:cubicBezTo>
                    <a:cubicBezTo>
                      <a:pt x="17" y="0"/>
                      <a:pt x="14" y="2"/>
                      <a:pt x="1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4" y="16"/>
                      <a:pt x="25" y="15"/>
                    </a:cubicBezTo>
                    <a:cubicBezTo>
                      <a:pt x="28" y="15"/>
                      <a:pt x="30" y="13"/>
                      <a:pt x="30" y="1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5" y="7"/>
                      <a:pt x="25" y="7"/>
                      <a:pt x="25" y="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30" name="Freeform 57"/>
              <p:cNvSpPr>
                <a:spLocks/>
              </p:cNvSpPr>
              <p:nvPr/>
            </p:nvSpPr>
            <p:spPr bwMode="gray">
              <a:xfrm>
                <a:off x="1439852" y="3622863"/>
                <a:ext cx="48422" cy="43171"/>
              </a:xfrm>
              <a:custGeom>
                <a:avLst/>
                <a:gdLst/>
                <a:ahLst/>
                <a:cxnLst>
                  <a:cxn ang="0">
                    <a:pos x="10" y="2"/>
                  </a:cxn>
                  <a:cxn ang="0">
                    <a:pos x="6" y="7"/>
                  </a:cxn>
                  <a:cxn ang="0">
                    <a:pos x="2" y="3"/>
                  </a:cxn>
                  <a:cxn ang="0">
                    <a:pos x="0" y="7"/>
                  </a:cxn>
                  <a:cxn ang="0">
                    <a:pos x="4" y="17"/>
                  </a:cxn>
                  <a:cxn ang="0">
                    <a:pos x="11" y="28"/>
                  </a:cxn>
                  <a:cxn ang="0">
                    <a:pos x="24" y="23"/>
                  </a:cxn>
                  <a:cxn ang="0">
                    <a:pos x="33" y="23"/>
                  </a:cxn>
                  <a:cxn ang="0">
                    <a:pos x="35" y="20"/>
                  </a:cxn>
                  <a:cxn ang="0">
                    <a:pos x="28" y="14"/>
                  </a:cxn>
                  <a:cxn ang="0">
                    <a:pos x="27" y="3"/>
                  </a:cxn>
                  <a:cxn ang="0">
                    <a:pos x="16" y="0"/>
                  </a:cxn>
                  <a:cxn ang="0">
                    <a:pos x="10" y="2"/>
                  </a:cxn>
                </a:cxnLst>
                <a:rect l="0" t="0" r="r" b="b"/>
                <a:pathLst>
                  <a:path w="35" h="31">
                    <a:moveTo>
                      <a:pt x="10" y="2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3" y="25"/>
                      <a:pt x="11" y="28"/>
                    </a:cubicBezTo>
                    <a:cubicBezTo>
                      <a:pt x="21" y="31"/>
                      <a:pt x="24" y="23"/>
                      <a:pt x="24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31" name="Freeform 58"/>
              <p:cNvSpPr>
                <a:spLocks/>
              </p:cNvSpPr>
              <p:nvPr/>
            </p:nvSpPr>
            <p:spPr bwMode="gray">
              <a:xfrm>
                <a:off x="1481273" y="3504435"/>
                <a:ext cx="44338" cy="3617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1" y="12"/>
                  </a:cxn>
                  <a:cxn ang="0">
                    <a:pos x="4" y="12"/>
                  </a:cxn>
                  <a:cxn ang="0">
                    <a:pos x="2" y="19"/>
                  </a:cxn>
                  <a:cxn ang="0">
                    <a:pos x="9" y="26"/>
                  </a:cxn>
                  <a:cxn ang="0">
                    <a:pos x="15" y="24"/>
                  </a:cxn>
                  <a:cxn ang="0">
                    <a:pos x="32" y="15"/>
                  </a:cxn>
                  <a:cxn ang="0">
                    <a:pos x="29" y="9"/>
                  </a:cxn>
                  <a:cxn ang="0">
                    <a:pos x="30" y="3"/>
                  </a:cxn>
                  <a:cxn ang="0">
                    <a:pos x="23" y="0"/>
                  </a:cxn>
                </a:cxnLst>
                <a:rect l="0" t="0" r="r" b="b"/>
                <a:pathLst>
                  <a:path w="32" h="26">
                    <a:moveTo>
                      <a:pt x="23" y="0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0" y="15"/>
                      <a:pt x="2" y="19"/>
                    </a:cubicBezTo>
                    <a:cubicBezTo>
                      <a:pt x="6" y="24"/>
                      <a:pt x="9" y="26"/>
                      <a:pt x="9" y="26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25" y="19"/>
                      <a:pt x="32" y="15"/>
                      <a:pt x="32" y="15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3" y="0"/>
                      <a:pt x="23" y="0"/>
                      <a:pt x="23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32" name="Freeform 59"/>
              <p:cNvSpPr>
                <a:spLocks/>
              </p:cNvSpPr>
              <p:nvPr/>
            </p:nvSpPr>
            <p:spPr bwMode="gray">
              <a:xfrm>
                <a:off x="1514526" y="3320083"/>
                <a:ext cx="23336" cy="41421"/>
              </a:xfrm>
              <a:custGeom>
                <a:avLst/>
                <a:gdLst/>
                <a:ahLst/>
                <a:cxnLst>
                  <a:cxn ang="0">
                    <a:pos x="16" y="2"/>
                  </a:cxn>
                  <a:cxn ang="0">
                    <a:pos x="12" y="0"/>
                  </a:cxn>
                  <a:cxn ang="0">
                    <a:pos x="5" y="4"/>
                  </a:cxn>
                  <a:cxn ang="0">
                    <a:pos x="0" y="22"/>
                  </a:cxn>
                  <a:cxn ang="0">
                    <a:pos x="10" y="27"/>
                  </a:cxn>
                  <a:cxn ang="0">
                    <a:pos x="13" y="18"/>
                  </a:cxn>
                  <a:cxn ang="0">
                    <a:pos x="17" y="13"/>
                  </a:cxn>
                  <a:cxn ang="0">
                    <a:pos x="16" y="2"/>
                  </a:cxn>
                </a:cxnLst>
                <a:rect l="0" t="0" r="r" b="b"/>
                <a:pathLst>
                  <a:path w="17" h="30">
                    <a:moveTo>
                      <a:pt x="16" y="2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5" y="30"/>
                      <a:pt x="10" y="27"/>
                    </a:cubicBezTo>
                    <a:cubicBezTo>
                      <a:pt x="13" y="24"/>
                      <a:pt x="13" y="18"/>
                      <a:pt x="13" y="18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2"/>
                      <a:pt x="16" y="2"/>
                      <a:pt x="16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33" name="Freeform 60"/>
              <p:cNvSpPr>
                <a:spLocks/>
              </p:cNvSpPr>
              <p:nvPr/>
            </p:nvSpPr>
            <p:spPr bwMode="gray">
              <a:xfrm>
                <a:off x="1547779" y="3303165"/>
                <a:ext cx="9334" cy="23919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1" y="0"/>
                  </a:cxn>
                  <a:cxn ang="0">
                    <a:pos x="0" y="14"/>
                  </a:cxn>
                  <a:cxn ang="0">
                    <a:pos x="2" y="17"/>
                  </a:cxn>
                  <a:cxn ang="0">
                    <a:pos x="5" y="17"/>
                  </a:cxn>
                  <a:cxn ang="0">
                    <a:pos x="5" y="12"/>
                  </a:cxn>
                  <a:cxn ang="0">
                    <a:pos x="7" y="9"/>
                  </a:cxn>
                  <a:cxn ang="0">
                    <a:pos x="4" y="1"/>
                  </a:cxn>
                </a:cxnLst>
                <a:rect l="0" t="0" r="r" b="b"/>
                <a:pathLst>
                  <a:path w="7" h="17">
                    <a:moveTo>
                      <a:pt x="4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34" name="Freeform 61"/>
              <p:cNvSpPr>
                <a:spLocks/>
              </p:cNvSpPr>
              <p:nvPr/>
            </p:nvSpPr>
            <p:spPr bwMode="gray">
              <a:xfrm>
                <a:off x="1443936" y="3266411"/>
                <a:ext cx="43171" cy="38504"/>
              </a:xfrm>
              <a:custGeom>
                <a:avLst/>
                <a:gdLst/>
                <a:ahLst/>
                <a:cxnLst>
                  <a:cxn ang="0">
                    <a:pos x="27" y="9"/>
                  </a:cxn>
                  <a:cxn ang="0">
                    <a:pos x="31" y="1"/>
                  </a:cxn>
                  <a:cxn ang="0">
                    <a:pos x="18" y="3"/>
                  </a:cxn>
                  <a:cxn ang="0">
                    <a:pos x="18" y="4"/>
                  </a:cxn>
                  <a:cxn ang="0">
                    <a:pos x="11" y="0"/>
                  </a:cxn>
                  <a:cxn ang="0">
                    <a:pos x="3" y="6"/>
                  </a:cxn>
                  <a:cxn ang="0">
                    <a:pos x="0" y="15"/>
                  </a:cxn>
                  <a:cxn ang="0">
                    <a:pos x="3" y="15"/>
                  </a:cxn>
                  <a:cxn ang="0">
                    <a:pos x="11" y="6"/>
                  </a:cxn>
                  <a:cxn ang="0">
                    <a:pos x="18" y="9"/>
                  </a:cxn>
                  <a:cxn ang="0">
                    <a:pos x="17" y="15"/>
                  </a:cxn>
                  <a:cxn ang="0">
                    <a:pos x="11" y="14"/>
                  </a:cxn>
                  <a:cxn ang="0">
                    <a:pos x="11" y="21"/>
                  </a:cxn>
                  <a:cxn ang="0">
                    <a:pos x="5" y="25"/>
                  </a:cxn>
                  <a:cxn ang="0">
                    <a:pos x="13" y="26"/>
                  </a:cxn>
                  <a:cxn ang="0">
                    <a:pos x="25" y="22"/>
                  </a:cxn>
                  <a:cxn ang="0">
                    <a:pos x="23" y="16"/>
                  </a:cxn>
                  <a:cxn ang="0">
                    <a:pos x="27" y="14"/>
                  </a:cxn>
                  <a:cxn ang="0">
                    <a:pos x="27" y="9"/>
                  </a:cxn>
                </a:cxnLst>
                <a:rect l="0" t="0" r="r" b="b"/>
                <a:pathLst>
                  <a:path w="31" h="28">
                    <a:moveTo>
                      <a:pt x="27" y="9"/>
                    </a:moveTo>
                    <a:cubicBezTo>
                      <a:pt x="28" y="5"/>
                      <a:pt x="31" y="1"/>
                      <a:pt x="31" y="1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6" y="0"/>
                      <a:pt x="3" y="6"/>
                    </a:cubicBezTo>
                    <a:cubicBezTo>
                      <a:pt x="2" y="12"/>
                      <a:pt x="0" y="15"/>
                      <a:pt x="0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5"/>
                      <a:pt x="12" y="12"/>
                      <a:pt x="11" y="14"/>
                    </a:cubicBezTo>
                    <a:cubicBezTo>
                      <a:pt x="11" y="15"/>
                      <a:pt x="11" y="21"/>
                      <a:pt x="11" y="21"/>
                    </a:cubicBezTo>
                    <a:cubicBezTo>
                      <a:pt x="11" y="21"/>
                      <a:pt x="5" y="22"/>
                      <a:pt x="5" y="25"/>
                    </a:cubicBezTo>
                    <a:cubicBezTo>
                      <a:pt x="6" y="28"/>
                      <a:pt x="13" y="26"/>
                      <a:pt x="13" y="26"/>
                    </a:cubicBezTo>
                    <a:cubicBezTo>
                      <a:pt x="13" y="26"/>
                      <a:pt x="21" y="28"/>
                      <a:pt x="25" y="22"/>
                    </a:cubicBezTo>
                    <a:cubicBezTo>
                      <a:pt x="27" y="18"/>
                      <a:pt x="23" y="16"/>
                      <a:pt x="23" y="16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9"/>
                      <a:pt x="27" y="9"/>
                      <a:pt x="27" y="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35" name="Freeform 62"/>
              <p:cNvSpPr>
                <a:spLocks/>
              </p:cNvSpPr>
              <p:nvPr/>
            </p:nvSpPr>
            <p:spPr bwMode="gray">
              <a:xfrm>
                <a:off x="1485356" y="3255326"/>
                <a:ext cx="41421" cy="34420"/>
              </a:xfrm>
              <a:custGeom>
                <a:avLst/>
                <a:gdLst/>
                <a:ahLst/>
                <a:cxnLst>
                  <a:cxn ang="0">
                    <a:pos x="16" y="16"/>
                  </a:cxn>
                  <a:cxn ang="0">
                    <a:pos x="30" y="0"/>
                  </a:cxn>
                  <a:cxn ang="0">
                    <a:pos x="25" y="1"/>
                  </a:cxn>
                  <a:cxn ang="0">
                    <a:pos x="18" y="6"/>
                  </a:cxn>
                  <a:cxn ang="0">
                    <a:pos x="12" y="5"/>
                  </a:cxn>
                  <a:cxn ang="0">
                    <a:pos x="9" y="10"/>
                  </a:cxn>
                  <a:cxn ang="0">
                    <a:pos x="15" y="11"/>
                  </a:cxn>
                  <a:cxn ang="0">
                    <a:pos x="13" y="13"/>
                  </a:cxn>
                  <a:cxn ang="0">
                    <a:pos x="3" y="14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16" y="16"/>
                  </a:cxn>
                </a:cxnLst>
                <a:rect l="0" t="0" r="r" b="b"/>
                <a:pathLst>
                  <a:path w="30" h="25">
                    <a:moveTo>
                      <a:pt x="16" y="16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6" y="16"/>
                      <a:pt x="16" y="16"/>
                      <a:pt x="16" y="1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36" name="Freeform 63"/>
              <p:cNvSpPr>
                <a:spLocks/>
              </p:cNvSpPr>
              <p:nvPr/>
            </p:nvSpPr>
            <p:spPr bwMode="gray">
              <a:xfrm>
                <a:off x="1483023" y="3241325"/>
                <a:ext cx="13418" cy="14001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4" y="1"/>
                  </a:cxn>
                  <a:cxn ang="0">
                    <a:pos x="0" y="6"/>
                  </a:cxn>
                  <a:cxn ang="0">
                    <a:pos x="4" y="10"/>
                  </a:cxn>
                  <a:cxn ang="0">
                    <a:pos x="5" y="5"/>
                  </a:cxn>
                  <a:cxn ang="0">
                    <a:pos x="10" y="3"/>
                  </a:cxn>
                </a:cxnLst>
                <a:rect l="0" t="0" r="r" b="b"/>
                <a:pathLst>
                  <a:path w="10" h="10">
                    <a:moveTo>
                      <a:pt x="10" y="3"/>
                    </a:moveTo>
                    <a:cubicBezTo>
                      <a:pt x="10" y="3"/>
                      <a:pt x="9" y="0"/>
                      <a:pt x="4" y="1"/>
                    </a:cubicBezTo>
                    <a:cubicBezTo>
                      <a:pt x="1" y="2"/>
                      <a:pt x="0" y="6"/>
                      <a:pt x="0" y="6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10" y="3"/>
                      <a:pt x="10" y="3"/>
                      <a:pt x="10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37" name="Freeform 64"/>
              <p:cNvSpPr>
                <a:spLocks/>
              </p:cNvSpPr>
              <p:nvPr/>
            </p:nvSpPr>
            <p:spPr bwMode="gray">
              <a:xfrm>
                <a:off x="1457937" y="3171318"/>
                <a:ext cx="23336" cy="13418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8"/>
                  </a:cxn>
                  <a:cxn ang="0">
                    <a:pos x="3" y="10"/>
                  </a:cxn>
                  <a:cxn ang="0">
                    <a:pos x="10" y="5"/>
                  </a:cxn>
                  <a:cxn ang="0">
                    <a:pos x="15" y="5"/>
                  </a:cxn>
                  <a:cxn ang="0">
                    <a:pos x="17" y="2"/>
                  </a:cxn>
                  <a:cxn ang="0">
                    <a:pos x="12" y="0"/>
                  </a:cxn>
                  <a:cxn ang="0">
                    <a:pos x="9" y="2"/>
                  </a:cxn>
                  <a:cxn ang="0">
                    <a:pos x="5" y="0"/>
                  </a:cxn>
                </a:cxnLst>
                <a:rect l="0" t="0" r="r" b="b"/>
                <a:pathLst>
                  <a:path w="17" h="10">
                    <a:moveTo>
                      <a:pt x="5" y="0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38" name="Freeform 65"/>
              <p:cNvSpPr>
                <a:spLocks/>
              </p:cNvSpPr>
              <p:nvPr/>
            </p:nvSpPr>
            <p:spPr bwMode="gray">
              <a:xfrm>
                <a:off x="1488273" y="3165484"/>
                <a:ext cx="18085" cy="11084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4"/>
                  </a:cxn>
                  <a:cxn ang="0">
                    <a:pos x="5" y="8"/>
                  </a:cxn>
                  <a:cxn ang="0">
                    <a:pos x="13" y="3"/>
                  </a:cxn>
                  <a:cxn ang="0">
                    <a:pos x="11" y="0"/>
                  </a:cxn>
                </a:cxnLst>
                <a:rect l="0" t="0" r="r" b="b"/>
                <a:pathLst>
                  <a:path w="13" h="8">
                    <a:moveTo>
                      <a:pt x="1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39" name="Freeform 66"/>
              <p:cNvSpPr>
                <a:spLocks/>
              </p:cNvSpPr>
              <p:nvPr/>
            </p:nvSpPr>
            <p:spPr bwMode="gray">
              <a:xfrm>
                <a:off x="1488273" y="3179485"/>
                <a:ext cx="61840" cy="52505"/>
              </a:xfrm>
              <a:custGeom>
                <a:avLst/>
                <a:gdLst/>
                <a:ahLst/>
                <a:cxnLst>
                  <a:cxn ang="0">
                    <a:pos x="42" y="34"/>
                  </a:cxn>
                  <a:cxn ang="0">
                    <a:pos x="45" y="30"/>
                  </a:cxn>
                  <a:cxn ang="0">
                    <a:pos x="39" y="21"/>
                  </a:cxn>
                  <a:cxn ang="0">
                    <a:pos x="32" y="17"/>
                  </a:cxn>
                  <a:cxn ang="0">
                    <a:pos x="32" y="9"/>
                  </a:cxn>
                  <a:cxn ang="0">
                    <a:pos x="29" y="1"/>
                  </a:cxn>
                  <a:cxn ang="0">
                    <a:pos x="26" y="0"/>
                  </a:cxn>
                  <a:cxn ang="0">
                    <a:pos x="24" y="3"/>
                  </a:cxn>
                  <a:cxn ang="0">
                    <a:pos x="20" y="1"/>
                  </a:cxn>
                  <a:cxn ang="0">
                    <a:pos x="14" y="4"/>
                  </a:cxn>
                  <a:cxn ang="0">
                    <a:pos x="23" y="15"/>
                  </a:cxn>
                  <a:cxn ang="0">
                    <a:pos x="29" y="18"/>
                  </a:cxn>
                  <a:cxn ang="0">
                    <a:pos x="21" y="19"/>
                  </a:cxn>
                  <a:cxn ang="0">
                    <a:pos x="14" y="24"/>
                  </a:cxn>
                  <a:cxn ang="0">
                    <a:pos x="27" y="26"/>
                  </a:cxn>
                  <a:cxn ang="0">
                    <a:pos x="10" y="26"/>
                  </a:cxn>
                  <a:cxn ang="0">
                    <a:pos x="8" y="27"/>
                  </a:cxn>
                  <a:cxn ang="0">
                    <a:pos x="5" y="21"/>
                  </a:cxn>
                  <a:cxn ang="0">
                    <a:pos x="0" y="21"/>
                  </a:cxn>
                  <a:cxn ang="0">
                    <a:pos x="5" y="31"/>
                  </a:cxn>
                  <a:cxn ang="0">
                    <a:pos x="9" y="35"/>
                  </a:cxn>
                  <a:cxn ang="0">
                    <a:pos x="13" y="34"/>
                  </a:cxn>
                  <a:cxn ang="0">
                    <a:pos x="15" y="35"/>
                  </a:cxn>
                  <a:cxn ang="0">
                    <a:pos x="30" y="33"/>
                  </a:cxn>
                  <a:cxn ang="0">
                    <a:pos x="29" y="38"/>
                  </a:cxn>
                  <a:cxn ang="0">
                    <a:pos x="38" y="35"/>
                  </a:cxn>
                  <a:cxn ang="0">
                    <a:pos x="35" y="31"/>
                  </a:cxn>
                  <a:cxn ang="0">
                    <a:pos x="42" y="34"/>
                  </a:cxn>
                </a:cxnLst>
                <a:rect l="0" t="0" r="r" b="b"/>
                <a:pathLst>
                  <a:path w="45" h="38">
                    <a:moveTo>
                      <a:pt x="42" y="34"/>
                    </a:moveTo>
                    <a:cubicBezTo>
                      <a:pt x="45" y="30"/>
                      <a:pt x="45" y="30"/>
                      <a:pt x="45" y="30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5"/>
                      <a:pt x="29" y="15"/>
                      <a:pt x="29" y="18"/>
                    </a:cubicBezTo>
                    <a:cubicBezTo>
                      <a:pt x="30" y="21"/>
                      <a:pt x="21" y="19"/>
                      <a:pt x="21" y="19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27" y="25"/>
                      <a:pt x="27" y="26"/>
                    </a:cubicBezTo>
                    <a:cubicBezTo>
                      <a:pt x="25" y="29"/>
                      <a:pt x="10" y="26"/>
                      <a:pt x="10" y="26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35"/>
                      <a:pt x="35" y="33"/>
                      <a:pt x="35" y="31"/>
                    </a:cubicBezTo>
                    <a:cubicBezTo>
                      <a:pt x="37" y="28"/>
                      <a:pt x="42" y="34"/>
                      <a:pt x="42" y="3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40" name="Freeform 67"/>
              <p:cNvSpPr>
                <a:spLocks/>
              </p:cNvSpPr>
              <p:nvPr/>
            </p:nvSpPr>
            <p:spPr bwMode="gray">
              <a:xfrm>
                <a:off x="1558280" y="3210989"/>
                <a:ext cx="11084" cy="700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5"/>
                  </a:cxn>
                  <a:cxn ang="0">
                    <a:pos x="8" y="3"/>
                  </a:cxn>
                  <a:cxn ang="0">
                    <a:pos x="6" y="0"/>
                  </a:cxn>
                </a:cxnLst>
                <a:rect l="0" t="0" r="r" b="b"/>
                <a:pathLst>
                  <a:path w="8" h="5">
                    <a:moveTo>
                      <a:pt x="6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41" name="Freeform 68"/>
              <p:cNvSpPr>
                <a:spLocks/>
              </p:cNvSpPr>
              <p:nvPr/>
            </p:nvSpPr>
            <p:spPr bwMode="gray">
              <a:xfrm>
                <a:off x="1537862" y="3146232"/>
                <a:ext cx="7001" cy="8167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2"/>
                  </a:cxn>
                  <a:cxn ang="0">
                    <a:pos x="3" y="6"/>
                  </a:cxn>
                  <a:cxn ang="0">
                    <a:pos x="5" y="0"/>
                  </a:cxn>
                </a:cxnLst>
                <a:rect l="0" t="0" r="r" b="b"/>
                <a:pathLst>
                  <a:path w="5" h="6">
                    <a:moveTo>
                      <a:pt x="5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42" name="Freeform 69"/>
              <p:cNvSpPr>
                <a:spLocks/>
              </p:cNvSpPr>
              <p:nvPr/>
            </p:nvSpPr>
            <p:spPr bwMode="gray">
              <a:xfrm>
                <a:off x="1526777" y="3125813"/>
                <a:ext cx="14001" cy="16335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0"/>
                  </a:cxn>
                  <a:cxn ang="0">
                    <a:pos x="0" y="3"/>
                  </a:cxn>
                  <a:cxn ang="0">
                    <a:pos x="3" y="12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12">
                    <a:moveTo>
                      <a:pt x="10" y="5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43" name="Freeform 70"/>
              <p:cNvSpPr>
                <a:spLocks/>
              </p:cNvSpPr>
              <p:nvPr/>
            </p:nvSpPr>
            <p:spPr bwMode="gray">
              <a:xfrm>
                <a:off x="1519777" y="3114729"/>
                <a:ext cx="8751" cy="9334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6" y="1"/>
                  </a:cxn>
                </a:cxnLst>
                <a:rect l="0" t="0" r="r" b="b"/>
                <a:pathLst>
                  <a:path w="6" h="7">
                    <a:moveTo>
                      <a:pt x="6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1"/>
                      <a:pt x="6" y="1"/>
                      <a:pt x="6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44" name="Freeform 71"/>
              <p:cNvSpPr>
                <a:spLocks/>
              </p:cNvSpPr>
              <p:nvPr/>
            </p:nvSpPr>
            <p:spPr bwMode="gray">
              <a:xfrm>
                <a:off x="1438685" y="3091393"/>
                <a:ext cx="37337" cy="12251"/>
              </a:xfrm>
              <a:custGeom>
                <a:avLst/>
                <a:gdLst/>
                <a:ahLst/>
                <a:cxnLst>
                  <a:cxn ang="0">
                    <a:pos x="13" y="9"/>
                  </a:cxn>
                  <a:cxn ang="0">
                    <a:pos x="13" y="2"/>
                  </a:cxn>
                  <a:cxn ang="0">
                    <a:pos x="13" y="9"/>
                  </a:cxn>
                </a:cxnLst>
                <a:rect l="0" t="0" r="r" b="b"/>
                <a:pathLst>
                  <a:path w="27" h="9">
                    <a:moveTo>
                      <a:pt x="13" y="9"/>
                    </a:moveTo>
                    <a:cubicBezTo>
                      <a:pt x="27" y="6"/>
                      <a:pt x="25" y="0"/>
                      <a:pt x="13" y="2"/>
                    </a:cubicBezTo>
                    <a:cubicBezTo>
                      <a:pt x="0" y="5"/>
                      <a:pt x="13" y="9"/>
                      <a:pt x="13" y="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45" name="Freeform 72"/>
              <p:cNvSpPr>
                <a:spLocks/>
              </p:cNvSpPr>
              <p:nvPr/>
            </p:nvSpPr>
            <p:spPr bwMode="gray">
              <a:xfrm>
                <a:off x="1466104" y="3055223"/>
                <a:ext cx="26253" cy="38504"/>
              </a:xfrm>
              <a:custGeom>
                <a:avLst/>
                <a:gdLst/>
                <a:ahLst/>
                <a:cxnLst>
                  <a:cxn ang="0">
                    <a:pos x="8" y="28"/>
                  </a:cxn>
                  <a:cxn ang="0">
                    <a:pos x="11" y="27"/>
                  </a:cxn>
                  <a:cxn ang="0">
                    <a:pos x="8" y="20"/>
                  </a:cxn>
                  <a:cxn ang="0">
                    <a:pos x="12" y="21"/>
                  </a:cxn>
                  <a:cxn ang="0">
                    <a:pos x="13" y="15"/>
                  </a:cxn>
                  <a:cxn ang="0">
                    <a:pos x="17" y="14"/>
                  </a:cxn>
                  <a:cxn ang="0">
                    <a:pos x="18" y="7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7" y="8"/>
                  </a:cxn>
                  <a:cxn ang="0">
                    <a:pos x="3" y="24"/>
                  </a:cxn>
                  <a:cxn ang="0">
                    <a:pos x="8" y="28"/>
                  </a:cxn>
                </a:cxnLst>
                <a:rect l="0" t="0" r="r" b="b"/>
                <a:pathLst>
                  <a:path w="19" h="28">
                    <a:moveTo>
                      <a:pt x="8" y="28"/>
                    </a:moveTo>
                    <a:cubicBezTo>
                      <a:pt x="11" y="27"/>
                      <a:pt x="11" y="27"/>
                      <a:pt x="11" y="27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9" y="12"/>
                      <a:pt x="18" y="7"/>
                    </a:cubicBezTo>
                    <a:cubicBezTo>
                      <a:pt x="19" y="1"/>
                      <a:pt x="15" y="0"/>
                      <a:pt x="15" y="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8" y="3"/>
                      <a:pt x="7" y="8"/>
                    </a:cubicBezTo>
                    <a:cubicBezTo>
                      <a:pt x="5" y="12"/>
                      <a:pt x="0" y="22"/>
                      <a:pt x="3" y="24"/>
                    </a:cubicBezTo>
                    <a:cubicBezTo>
                      <a:pt x="4" y="25"/>
                      <a:pt x="8" y="28"/>
                      <a:pt x="8" y="2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46" name="Freeform 73"/>
              <p:cNvSpPr>
                <a:spLocks/>
              </p:cNvSpPr>
              <p:nvPr/>
            </p:nvSpPr>
            <p:spPr bwMode="gray">
              <a:xfrm>
                <a:off x="1489440" y="3038888"/>
                <a:ext cx="14001" cy="15168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9" y="11"/>
                  </a:cxn>
                  <a:cxn ang="0">
                    <a:pos x="10" y="5"/>
                  </a:cxn>
                  <a:cxn ang="0">
                    <a:pos x="5" y="4"/>
                  </a:cxn>
                </a:cxnLst>
                <a:rect l="0" t="0" r="r" b="b"/>
                <a:pathLst>
                  <a:path w="10" h="11">
                    <a:moveTo>
                      <a:pt x="5" y="4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5" y="4"/>
                      <a:pt x="5" y="4"/>
                      <a:pt x="5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47" name="Freeform 74"/>
              <p:cNvSpPr>
                <a:spLocks/>
              </p:cNvSpPr>
              <p:nvPr/>
            </p:nvSpPr>
            <p:spPr bwMode="gray">
              <a:xfrm>
                <a:off x="1530861" y="3048222"/>
                <a:ext cx="60673" cy="91009"/>
              </a:xfrm>
              <a:custGeom>
                <a:avLst/>
                <a:gdLst/>
                <a:ahLst/>
                <a:cxnLst>
                  <a:cxn ang="0">
                    <a:pos x="20" y="65"/>
                  </a:cxn>
                  <a:cxn ang="0">
                    <a:pos x="35" y="60"/>
                  </a:cxn>
                  <a:cxn ang="0">
                    <a:pos x="36" y="58"/>
                  </a:cxn>
                  <a:cxn ang="0">
                    <a:pos x="42" y="56"/>
                  </a:cxn>
                  <a:cxn ang="0">
                    <a:pos x="36" y="48"/>
                  </a:cxn>
                  <a:cxn ang="0">
                    <a:pos x="29" y="38"/>
                  </a:cxn>
                  <a:cxn ang="0">
                    <a:pos x="31" y="31"/>
                  </a:cxn>
                  <a:cxn ang="0">
                    <a:pos x="27" y="29"/>
                  </a:cxn>
                  <a:cxn ang="0">
                    <a:pos x="38" y="14"/>
                  </a:cxn>
                  <a:cxn ang="0">
                    <a:pos x="36" y="0"/>
                  </a:cxn>
                  <a:cxn ang="0">
                    <a:pos x="26" y="3"/>
                  </a:cxn>
                  <a:cxn ang="0">
                    <a:pos x="24" y="16"/>
                  </a:cxn>
                  <a:cxn ang="0">
                    <a:pos x="17" y="10"/>
                  </a:cxn>
                  <a:cxn ang="0">
                    <a:pos x="16" y="1"/>
                  </a:cxn>
                  <a:cxn ang="0">
                    <a:pos x="13" y="5"/>
                  </a:cxn>
                  <a:cxn ang="0">
                    <a:pos x="14" y="11"/>
                  </a:cxn>
                  <a:cxn ang="0">
                    <a:pos x="9" y="14"/>
                  </a:cxn>
                  <a:cxn ang="0">
                    <a:pos x="6" y="5"/>
                  </a:cxn>
                  <a:cxn ang="0">
                    <a:pos x="0" y="11"/>
                  </a:cxn>
                  <a:cxn ang="0">
                    <a:pos x="4" y="24"/>
                  </a:cxn>
                  <a:cxn ang="0">
                    <a:pos x="12" y="21"/>
                  </a:cxn>
                  <a:cxn ang="0">
                    <a:pos x="15" y="31"/>
                  </a:cxn>
                  <a:cxn ang="0">
                    <a:pos x="10" y="30"/>
                  </a:cxn>
                  <a:cxn ang="0">
                    <a:pos x="10" y="47"/>
                  </a:cxn>
                  <a:cxn ang="0">
                    <a:pos x="19" y="47"/>
                  </a:cxn>
                  <a:cxn ang="0">
                    <a:pos x="19" y="54"/>
                  </a:cxn>
                  <a:cxn ang="0">
                    <a:pos x="27" y="48"/>
                  </a:cxn>
                  <a:cxn ang="0">
                    <a:pos x="29" y="53"/>
                  </a:cxn>
                  <a:cxn ang="0">
                    <a:pos x="35" y="54"/>
                  </a:cxn>
                  <a:cxn ang="0">
                    <a:pos x="26" y="57"/>
                  </a:cxn>
                  <a:cxn ang="0">
                    <a:pos x="20" y="65"/>
                  </a:cxn>
                </a:cxnLst>
                <a:rect l="0" t="0" r="r" b="b"/>
                <a:pathLst>
                  <a:path w="44" h="66">
                    <a:moveTo>
                      <a:pt x="20" y="65"/>
                    </a:moveTo>
                    <a:cubicBezTo>
                      <a:pt x="26" y="66"/>
                      <a:pt x="35" y="60"/>
                      <a:pt x="35" y="60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6" y="58"/>
                      <a:pt x="41" y="59"/>
                      <a:pt x="42" y="56"/>
                    </a:cubicBezTo>
                    <a:cubicBezTo>
                      <a:pt x="44" y="52"/>
                      <a:pt x="36" y="48"/>
                      <a:pt x="36" y="4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29"/>
                      <a:pt x="36" y="24"/>
                      <a:pt x="38" y="14"/>
                    </a:cubicBezTo>
                    <a:cubicBezTo>
                      <a:pt x="39" y="5"/>
                      <a:pt x="36" y="0"/>
                      <a:pt x="36" y="0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3" y="0"/>
                      <a:pt x="13" y="5"/>
                    </a:cubicBezTo>
                    <a:cubicBezTo>
                      <a:pt x="13" y="9"/>
                      <a:pt x="14" y="11"/>
                      <a:pt x="14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1" y="27"/>
                      <a:pt x="10" y="30"/>
                    </a:cubicBezTo>
                    <a:cubicBezTo>
                      <a:pt x="10" y="31"/>
                      <a:pt x="7" y="45"/>
                      <a:pt x="10" y="47"/>
                    </a:cubicBezTo>
                    <a:cubicBezTo>
                      <a:pt x="14" y="49"/>
                      <a:pt x="17" y="45"/>
                      <a:pt x="19" y="47"/>
                    </a:cubicBezTo>
                    <a:cubicBezTo>
                      <a:pt x="20" y="49"/>
                      <a:pt x="19" y="54"/>
                      <a:pt x="19" y="54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9" y="53"/>
                      <a:pt x="29" y="53"/>
                      <a:pt x="29" y="53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54"/>
                      <a:pt x="30" y="56"/>
                      <a:pt x="26" y="57"/>
                    </a:cubicBezTo>
                    <a:cubicBezTo>
                      <a:pt x="21" y="59"/>
                      <a:pt x="18" y="63"/>
                      <a:pt x="20" y="6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48" name="Freeform 75"/>
              <p:cNvSpPr>
                <a:spLocks/>
              </p:cNvSpPr>
              <p:nvPr/>
            </p:nvSpPr>
            <p:spPr bwMode="gray">
              <a:xfrm>
                <a:off x="1576366" y="3082642"/>
                <a:ext cx="9918" cy="16918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1" y="9"/>
                  </a:cxn>
                  <a:cxn ang="0">
                    <a:pos x="0" y="12"/>
                  </a:cxn>
                  <a:cxn ang="0">
                    <a:pos x="4" y="10"/>
                  </a:cxn>
                  <a:cxn ang="0">
                    <a:pos x="3" y="5"/>
                  </a:cxn>
                  <a:cxn ang="0">
                    <a:pos x="7" y="0"/>
                  </a:cxn>
                  <a:cxn ang="0">
                    <a:pos x="2" y="4"/>
                  </a:cxn>
                </a:cxnLst>
                <a:rect l="0" t="0" r="r" b="b"/>
                <a:pathLst>
                  <a:path w="7" h="12">
                    <a:moveTo>
                      <a:pt x="2" y="4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2" y="2"/>
                      <a:pt x="2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49" name="Freeform 76"/>
              <p:cNvSpPr>
                <a:spLocks/>
              </p:cNvSpPr>
              <p:nvPr/>
            </p:nvSpPr>
            <p:spPr bwMode="gray">
              <a:xfrm>
                <a:off x="1579282" y="3099561"/>
                <a:ext cx="4084" cy="9334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3" y="0"/>
                  </a:cxn>
                  <a:cxn ang="0">
                    <a:pos x="0" y="2"/>
                  </a:cxn>
                  <a:cxn ang="0">
                    <a:pos x="3" y="7"/>
                  </a:cxn>
                </a:cxnLst>
                <a:rect l="0" t="0" r="r" b="b"/>
                <a:pathLst>
                  <a:path w="3" h="7">
                    <a:moveTo>
                      <a:pt x="3" y="7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7"/>
                      <a:pt x="3" y="7"/>
                      <a:pt x="3" y="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50" name="Freeform 77"/>
              <p:cNvSpPr>
                <a:spLocks/>
              </p:cNvSpPr>
              <p:nvPr/>
            </p:nvSpPr>
            <p:spPr bwMode="gray">
              <a:xfrm>
                <a:off x="1591534" y="3063391"/>
                <a:ext cx="7001" cy="16918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3" y="2"/>
                  </a:cxn>
                  <a:cxn ang="0">
                    <a:pos x="0" y="10"/>
                  </a:cxn>
                  <a:cxn ang="0">
                    <a:pos x="3" y="9"/>
                  </a:cxn>
                  <a:cxn ang="0">
                    <a:pos x="5" y="0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3" y="12"/>
                      <a:pt x="3" y="9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51" name="Freeform 78"/>
              <p:cNvSpPr>
                <a:spLocks/>
              </p:cNvSpPr>
              <p:nvPr/>
            </p:nvSpPr>
            <p:spPr bwMode="gray">
              <a:xfrm>
                <a:off x="1492357" y="3017886"/>
                <a:ext cx="34420" cy="28003"/>
              </a:xfrm>
              <a:custGeom>
                <a:avLst/>
                <a:gdLst/>
                <a:ahLst/>
                <a:cxnLst>
                  <a:cxn ang="0">
                    <a:pos x="7" y="16"/>
                  </a:cxn>
                  <a:cxn ang="0">
                    <a:pos x="15" y="20"/>
                  </a:cxn>
                  <a:cxn ang="0">
                    <a:pos x="17" y="11"/>
                  </a:cxn>
                  <a:cxn ang="0">
                    <a:pos x="20" y="12"/>
                  </a:cxn>
                  <a:cxn ang="0">
                    <a:pos x="22" y="11"/>
                  </a:cxn>
                  <a:cxn ang="0">
                    <a:pos x="19" y="7"/>
                  </a:cxn>
                  <a:cxn ang="0">
                    <a:pos x="25" y="1"/>
                  </a:cxn>
                  <a:cxn ang="0">
                    <a:pos x="22" y="0"/>
                  </a:cxn>
                  <a:cxn ang="0">
                    <a:pos x="14" y="3"/>
                  </a:cxn>
                  <a:cxn ang="0">
                    <a:pos x="4" y="0"/>
                  </a:cxn>
                  <a:cxn ang="0">
                    <a:pos x="0" y="7"/>
                  </a:cxn>
                  <a:cxn ang="0">
                    <a:pos x="6" y="8"/>
                  </a:cxn>
                  <a:cxn ang="0">
                    <a:pos x="7" y="16"/>
                  </a:cxn>
                </a:cxnLst>
                <a:rect l="0" t="0" r="r" b="b"/>
                <a:pathLst>
                  <a:path w="25" h="20">
                    <a:moveTo>
                      <a:pt x="7" y="16"/>
                    </a:moveTo>
                    <a:cubicBezTo>
                      <a:pt x="10" y="16"/>
                      <a:pt x="15" y="20"/>
                      <a:pt x="15" y="20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3" y="15"/>
                      <a:pt x="7" y="1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52" name="Freeform 79"/>
              <p:cNvSpPr>
                <a:spLocks/>
              </p:cNvSpPr>
              <p:nvPr/>
            </p:nvSpPr>
            <p:spPr bwMode="gray">
              <a:xfrm>
                <a:off x="1530861" y="2953129"/>
                <a:ext cx="99177" cy="70590"/>
              </a:xfrm>
              <a:custGeom>
                <a:avLst/>
                <a:gdLst/>
                <a:ahLst/>
                <a:cxnLst>
                  <a:cxn ang="0">
                    <a:pos x="19" y="47"/>
                  </a:cxn>
                  <a:cxn ang="0">
                    <a:pos x="21" y="43"/>
                  </a:cxn>
                  <a:cxn ang="0">
                    <a:pos x="24" y="44"/>
                  </a:cxn>
                  <a:cxn ang="0">
                    <a:pos x="26" y="33"/>
                  </a:cxn>
                  <a:cxn ang="0">
                    <a:pos x="29" y="34"/>
                  </a:cxn>
                  <a:cxn ang="0">
                    <a:pos x="30" y="43"/>
                  </a:cxn>
                  <a:cxn ang="0">
                    <a:pos x="37" y="40"/>
                  </a:cxn>
                  <a:cxn ang="0">
                    <a:pos x="45" y="39"/>
                  </a:cxn>
                  <a:cxn ang="0">
                    <a:pos x="40" y="30"/>
                  </a:cxn>
                  <a:cxn ang="0">
                    <a:pos x="48" y="29"/>
                  </a:cxn>
                  <a:cxn ang="0">
                    <a:pos x="52" y="25"/>
                  </a:cxn>
                  <a:cxn ang="0">
                    <a:pos x="60" y="28"/>
                  </a:cxn>
                  <a:cxn ang="0">
                    <a:pos x="69" y="25"/>
                  </a:cxn>
                  <a:cxn ang="0">
                    <a:pos x="66" y="21"/>
                  </a:cxn>
                  <a:cxn ang="0">
                    <a:pos x="58" y="24"/>
                  </a:cxn>
                  <a:cxn ang="0">
                    <a:pos x="57" y="21"/>
                  </a:cxn>
                  <a:cxn ang="0">
                    <a:pos x="68" y="13"/>
                  </a:cxn>
                  <a:cxn ang="0">
                    <a:pos x="68" y="11"/>
                  </a:cxn>
                  <a:cxn ang="0">
                    <a:pos x="72" y="9"/>
                  </a:cxn>
                  <a:cxn ang="0">
                    <a:pos x="70" y="1"/>
                  </a:cxn>
                  <a:cxn ang="0">
                    <a:pos x="61" y="2"/>
                  </a:cxn>
                  <a:cxn ang="0">
                    <a:pos x="54" y="7"/>
                  </a:cxn>
                  <a:cxn ang="0">
                    <a:pos x="36" y="6"/>
                  </a:cxn>
                  <a:cxn ang="0">
                    <a:pos x="35" y="18"/>
                  </a:cxn>
                  <a:cxn ang="0">
                    <a:pos x="26" y="14"/>
                  </a:cxn>
                  <a:cxn ang="0">
                    <a:pos x="29" y="10"/>
                  </a:cxn>
                  <a:cxn ang="0">
                    <a:pos x="23" y="6"/>
                  </a:cxn>
                  <a:cxn ang="0">
                    <a:pos x="15" y="12"/>
                  </a:cxn>
                  <a:cxn ang="0">
                    <a:pos x="12" y="26"/>
                  </a:cxn>
                  <a:cxn ang="0">
                    <a:pos x="7" y="27"/>
                  </a:cxn>
                  <a:cxn ang="0">
                    <a:pos x="15" y="36"/>
                  </a:cxn>
                  <a:cxn ang="0">
                    <a:pos x="17" y="39"/>
                  </a:cxn>
                  <a:cxn ang="0">
                    <a:pos x="13" y="37"/>
                  </a:cxn>
                  <a:cxn ang="0">
                    <a:pos x="11" y="38"/>
                  </a:cxn>
                  <a:cxn ang="0">
                    <a:pos x="10" y="43"/>
                  </a:cxn>
                  <a:cxn ang="0">
                    <a:pos x="4" y="43"/>
                  </a:cxn>
                  <a:cxn ang="0">
                    <a:pos x="1" y="41"/>
                  </a:cxn>
                  <a:cxn ang="0">
                    <a:pos x="0" y="41"/>
                  </a:cxn>
                  <a:cxn ang="0">
                    <a:pos x="6" y="51"/>
                  </a:cxn>
                  <a:cxn ang="0">
                    <a:pos x="19" y="47"/>
                  </a:cxn>
                </a:cxnLst>
                <a:rect l="0" t="0" r="r" b="b"/>
                <a:pathLst>
                  <a:path w="72" h="51">
                    <a:moveTo>
                      <a:pt x="19" y="47"/>
                    </a:moveTo>
                    <a:cubicBezTo>
                      <a:pt x="21" y="43"/>
                      <a:pt x="21" y="43"/>
                      <a:pt x="21" y="43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4"/>
                      <a:pt x="26" y="41"/>
                      <a:pt x="30" y="43"/>
                    </a:cubicBezTo>
                    <a:cubicBezTo>
                      <a:pt x="34" y="47"/>
                      <a:pt x="37" y="40"/>
                      <a:pt x="37" y="40"/>
                    </a:cubicBezTo>
                    <a:cubicBezTo>
                      <a:pt x="37" y="40"/>
                      <a:pt x="42" y="43"/>
                      <a:pt x="45" y="39"/>
                    </a:cubicBezTo>
                    <a:cubicBezTo>
                      <a:pt x="48" y="36"/>
                      <a:pt x="40" y="30"/>
                      <a:pt x="40" y="30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2" y="25"/>
                      <a:pt x="56" y="29"/>
                      <a:pt x="60" y="28"/>
                    </a:cubicBezTo>
                    <a:cubicBezTo>
                      <a:pt x="68" y="28"/>
                      <a:pt x="69" y="25"/>
                      <a:pt x="69" y="25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58" y="24"/>
                      <a:pt x="58" y="24"/>
                      <a:pt x="58" y="24"/>
                    </a:cubicBezTo>
                    <a:cubicBezTo>
                      <a:pt x="58" y="24"/>
                      <a:pt x="57" y="24"/>
                      <a:pt x="57" y="21"/>
                    </a:cubicBezTo>
                    <a:cubicBezTo>
                      <a:pt x="58" y="17"/>
                      <a:pt x="68" y="13"/>
                      <a:pt x="68" y="13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0" y="1"/>
                      <a:pt x="70" y="1"/>
                      <a:pt x="70" y="1"/>
                    </a:cubicBezTo>
                    <a:cubicBezTo>
                      <a:pt x="70" y="1"/>
                      <a:pt x="64" y="0"/>
                      <a:pt x="61" y="2"/>
                    </a:cubicBezTo>
                    <a:cubicBezTo>
                      <a:pt x="58" y="3"/>
                      <a:pt x="54" y="7"/>
                      <a:pt x="54" y="7"/>
                    </a:cubicBezTo>
                    <a:cubicBezTo>
                      <a:pt x="54" y="7"/>
                      <a:pt x="39" y="4"/>
                      <a:pt x="36" y="6"/>
                    </a:cubicBezTo>
                    <a:cubicBezTo>
                      <a:pt x="32" y="9"/>
                      <a:pt x="35" y="18"/>
                      <a:pt x="35" y="18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6"/>
                      <a:pt x="19" y="6"/>
                      <a:pt x="15" y="12"/>
                    </a:cubicBezTo>
                    <a:cubicBezTo>
                      <a:pt x="9" y="17"/>
                      <a:pt x="12" y="26"/>
                      <a:pt x="12" y="26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13" y="31"/>
                      <a:pt x="15" y="36"/>
                    </a:cubicBezTo>
                    <a:cubicBezTo>
                      <a:pt x="19" y="38"/>
                      <a:pt x="17" y="39"/>
                      <a:pt x="17" y="39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19" y="47"/>
                      <a:pt x="19" y="47"/>
                      <a:pt x="19" y="4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53" name="Freeform 80"/>
              <p:cNvSpPr>
                <a:spLocks/>
              </p:cNvSpPr>
              <p:nvPr/>
            </p:nvSpPr>
            <p:spPr bwMode="gray">
              <a:xfrm>
                <a:off x="1838308" y="2971215"/>
                <a:ext cx="15168" cy="37337"/>
              </a:xfrm>
              <a:custGeom>
                <a:avLst/>
                <a:gdLst/>
                <a:ahLst/>
                <a:cxnLst>
                  <a:cxn ang="0">
                    <a:pos x="8" y="26"/>
                  </a:cxn>
                  <a:cxn ang="0">
                    <a:pos x="9" y="13"/>
                  </a:cxn>
                  <a:cxn ang="0">
                    <a:pos x="0" y="9"/>
                  </a:cxn>
                  <a:cxn ang="0">
                    <a:pos x="1" y="23"/>
                  </a:cxn>
                  <a:cxn ang="0">
                    <a:pos x="8" y="26"/>
                  </a:cxn>
                </a:cxnLst>
                <a:rect l="0" t="0" r="r" b="b"/>
                <a:pathLst>
                  <a:path w="11" h="27">
                    <a:moveTo>
                      <a:pt x="8" y="26"/>
                    </a:moveTo>
                    <a:cubicBezTo>
                      <a:pt x="8" y="26"/>
                      <a:pt x="11" y="27"/>
                      <a:pt x="9" y="13"/>
                    </a:cubicBezTo>
                    <a:cubicBezTo>
                      <a:pt x="7" y="0"/>
                      <a:pt x="0" y="9"/>
                      <a:pt x="0" y="9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8" y="26"/>
                      <a:pt x="8" y="26"/>
                      <a:pt x="8" y="2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54" name="Freeform 81"/>
              <p:cNvSpPr>
                <a:spLocks/>
              </p:cNvSpPr>
              <p:nvPr/>
            </p:nvSpPr>
            <p:spPr bwMode="gray">
              <a:xfrm>
                <a:off x="1857560" y="2998634"/>
                <a:ext cx="11084" cy="1691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12"/>
                  </a:cxn>
                  <a:cxn ang="0">
                    <a:pos x="8" y="4"/>
                  </a:cxn>
                  <a:cxn ang="0">
                    <a:pos x="5" y="2"/>
                  </a:cxn>
                  <a:cxn ang="0">
                    <a:pos x="0" y="4"/>
                  </a:cxn>
                </a:cxnLst>
                <a:rect l="0" t="0" r="r" b="b"/>
                <a:pathLst>
                  <a:path w="8" h="12">
                    <a:moveTo>
                      <a:pt x="0" y="4"/>
                    </a:moveTo>
                    <a:cubicBezTo>
                      <a:pt x="3" y="12"/>
                      <a:pt x="3" y="12"/>
                      <a:pt x="3" y="12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1" y="0"/>
                      <a:pt x="0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55" name="Freeform 82"/>
              <p:cNvSpPr>
                <a:spLocks/>
              </p:cNvSpPr>
              <p:nvPr/>
            </p:nvSpPr>
            <p:spPr bwMode="gray">
              <a:xfrm>
                <a:off x="1845309" y="2947879"/>
                <a:ext cx="38504" cy="52505"/>
              </a:xfrm>
              <a:custGeom>
                <a:avLst/>
                <a:gdLst/>
                <a:ahLst/>
                <a:cxnLst>
                  <a:cxn ang="0">
                    <a:pos x="9" y="26"/>
                  </a:cxn>
                  <a:cxn ang="0">
                    <a:pos x="18" y="28"/>
                  </a:cxn>
                  <a:cxn ang="0">
                    <a:pos x="19" y="32"/>
                  </a:cxn>
                  <a:cxn ang="0">
                    <a:pos x="24" y="38"/>
                  </a:cxn>
                  <a:cxn ang="0">
                    <a:pos x="28" y="33"/>
                  </a:cxn>
                  <a:cxn ang="0">
                    <a:pos x="25" y="29"/>
                  </a:cxn>
                  <a:cxn ang="0">
                    <a:pos x="25" y="24"/>
                  </a:cxn>
                  <a:cxn ang="0">
                    <a:pos x="18" y="21"/>
                  </a:cxn>
                  <a:cxn ang="0">
                    <a:pos x="21" y="18"/>
                  </a:cxn>
                  <a:cxn ang="0">
                    <a:pos x="16" y="7"/>
                  </a:cxn>
                  <a:cxn ang="0">
                    <a:pos x="6" y="10"/>
                  </a:cxn>
                  <a:cxn ang="0">
                    <a:pos x="9" y="26"/>
                  </a:cxn>
                </a:cxnLst>
                <a:rect l="0" t="0" r="r" b="b"/>
                <a:pathLst>
                  <a:path w="28" h="38">
                    <a:moveTo>
                      <a:pt x="9" y="26"/>
                    </a:moveTo>
                    <a:cubicBezTo>
                      <a:pt x="18" y="28"/>
                      <a:pt x="18" y="28"/>
                      <a:pt x="18" y="28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2" y="13"/>
                      <a:pt x="16" y="7"/>
                    </a:cubicBezTo>
                    <a:cubicBezTo>
                      <a:pt x="10" y="3"/>
                      <a:pt x="11" y="0"/>
                      <a:pt x="6" y="10"/>
                    </a:cubicBezTo>
                    <a:cubicBezTo>
                      <a:pt x="0" y="17"/>
                      <a:pt x="3" y="20"/>
                      <a:pt x="9" y="2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56" name="Freeform 83"/>
              <p:cNvSpPr>
                <a:spLocks/>
              </p:cNvSpPr>
              <p:nvPr/>
            </p:nvSpPr>
            <p:spPr bwMode="gray">
              <a:xfrm>
                <a:off x="1878562" y="2972381"/>
                <a:ext cx="9334" cy="991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7" h="7">
                    <a:moveTo>
                      <a:pt x="0" y="2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57" name="Freeform 84"/>
              <p:cNvSpPr>
                <a:spLocks/>
              </p:cNvSpPr>
              <p:nvPr/>
            </p:nvSpPr>
            <p:spPr bwMode="gray">
              <a:xfrm>
                <a:off x="1897814" y="2971215"/>
                <a:ext cx="10501" cy="11084"/>
              </a:xfrm>
              <a:custGeom>
                <a:avLst/>
                <a:gdLst/>
                <a:ahLst/>
                <a:cxnLst>
                  <a:cxn ang="0">
                    <a:pos x="8" y="8"/>
                  </a:cxn>
                  <a:cxn ang="0">
                    <a:pos x="3" y="0"/>
                  </a:cxn>
                  <a:cxn ang="0">
                    <a:pos x="0" y="8"/>
                  </a:cxn>
                  <a:cxn ang="0">
                    <a:pos x="8" y="8"/>
                  </a:cxn>
                </a:cxnLst>
                <a:rect l="0" t="0" r="r" b="b"/>
                <a:pathLst>
                  <a:path w="8" h="8">
                    <a:moveTo>
                      <a:pt x="8" y="8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58" name="Freeform 85"/>
              <p:cNvSpPr>
                <a:spLocks/>
              </p:cNvSpPr>
              <p:nvPr/>
            </p:nvSpPr>
            <p:spPr bwMode="gray">
              <a:xfrm>
                <a:off x="1876812" y="2951963"/>
                <a:ext cx="11084" cy="15168"/>
              </a:xfrm>
              <a:custGeom>
                <a:avLst/>
                <a:gdLst/>
                <a:ahLst/>
                <a:cxnLst>
                  <a:cxn ang="0">
                    <a:pos x="8" y="6"/>
                  </a:cxn>
                  <a:cxn ang="0">
                    <a:pos x="3" y="0"/>
                  </a:cxn>
                  <a:cxn ang="0">
                    <a:pos x="0" y="6"/>
                  </a:cxn>
                  <a:cxn ang="0">
                    <a:pos x="5" y="11"/>
                  </a:cxn>
                  <a:cxn ang="0">
                    <a:pos x="8" y="6"/>
                  </a:cxn>
                </a:cxnLst>
                <a:rect l="0" t="0" r="r" b="b"/>
                <a:pathLst>
                  <a:path w="8" h="11">
                    <a:moveTo>
                      <a:pt x="8" y="6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8" y="6"/>
                      <a:pt x="8" y="6"/>
                      <a:pt x="8" y="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59" name="Freeform 86"/>
              <p:cNvSpPr>
                <a:spLocks/>
              </p:cNvSpPr>
              <p:nvPr/>
            </p:nvSpPr>
            <p:spPr bwMode="gray">
              <a:xfrm>
                <a:off x="1887897" y="2937961"/>
                <a:ext cx="14001" cy="16918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9" y="5"/>
                  </a:cxn>
                  <a:cxn ang="0">
                    <a:pos x="10" y="0"/>
                  </a:cxn>
                  <a:cxn ang="0">
                    <a:pos x="0" y="1"/>
                  </a:cxn>
                  <a:cxn ang="0">
                    <a:pos x="5" y="12"/>
                  </a:cxn>
                  <a:cxn ang="0">
                    <a:pos x="5" y="5"/>
                  </a:cxn>
                </a:cxnLst>
                <a:rect l="0" t="0" r="r" b="b"/>
                <a:pathLst>
                  <a:path w="10" h="12">
                    <a:moveTo>
                      <a:pt x="5" y="5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60" name="Freeform 87"/>
              <p:cNvSpPr>
                <a:spLocks/>
              </p:cNvSpPr>
              <p:nvPr/>
            </p:nvSpPr>
            <p:spPr bwMode="gray">
              <a:xfrm>
                <a:off x="1926401" y="2946712"/>
                <a:ext cx="7001" cy="4084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5" y="2"/>
                  </a:cxn>
                  <a:cxn ang="0">
                    <a:pos x="2" y="0"/>
                  </a:cxn>
                </a:cxnLst>
                <a:rect l="0" t="0" r="r" b="b"/>
                <a:pathLst>
                  <a:path w="5" h="3">
                    <a:moveTo>
                      <a:pt x="2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61" name="Freeform 88"/>
              <p:cNvSpPr>
                <a:spLocks/>
              </p:cNvSpPr>
              <p:nvPr/>
            </p:nvSpPr>
            <p:spPr bwMode="gray">
              <a:xfrm>
                <a:off x="1985907" y="2947879"/>
                <a:ext cx="5251" cy="8167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3" y="5"/>
                  </a:cxn>
                  <a:cxn ang="0">
                    <a:pos x="4" y="0"/>
                  </a:cxn>
                </a:cxnLst>
                <a:rect l="0" t="0" r="r" b="b"/>
                <a:pathLst>
                  <a:path w="4" h="6">
                    <a:moveTo>
                      <a:pt x="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62" name="Freeform 89"/>
              <p:cNvSpPr>
                <a:spLocks/>
              </p:cNvSpPr>
              <p:nvPr/>
            </p:nvSpPr>
            <p:spPr bwMode="gray">
              <a:xfrm>
                <a:off x="1890814" y="2956046"/>
                <a:ext cx="9334" cy="15168"/>
              </a:xfrm>
              <a:custGeom>
                <a:avLst/>
                <a:gdLst/>
                <a:ahLst/>
                <a:cxnLst>
                  <a:cxn ang="0">
                    <a:pos x="4" y="11"/>
                  </a:cxn>
                  <a:cxn ang="0">
                    <a:pos x="7" y="2"/>
                  </a:cxn>
                  <a:cxn ang="0">
                    <a:pos x="7" y="0"/>
                  </a:cxn>
                  <a:cxn ang="0">
                    <a:pos x="0" y="8"/>
                  </a:cxn>
                  <a:cxn ang="0">
                    <a:pos x="4" y="11"/>
                  </a:cxn>
                </a:cxnLst>
                <a:rect l="0" t="0" r="r" b="b"/>
                <a:pathLst>
                  <a:path w="7" h="11">
                    <a:moveTo>
                      <a:pt x="4" y="1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1"/>
                      <a:pt x="4" y="11"/>
                      <a:pt x="4" y="1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63" name="Freeform 90"/>
              <p:cNvSpPr>
                <a:spLocks/>
              </p:cNvSpPr>
              <p:nvPr/>
            </p:nvSpPr>
            <p:spPr bwMode="gray">
              <a:xfrm>
                <a:off x="1900148" y="2953129"/>
                <a:ext cx="28003" cy="9918"/>
              </a:xfrm>
              <a:custGeom>
                <a:avLst/>
                <a:gdLst/>
                <a:ahLst/>
                <a:cxnLst>
                  <a:cxn ang="0">
                    <a:pos x="20" y="4"/>
                  </a:cxn>
                  <a:cxn ang="0">
                    <a:pos x="11" y="4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0" y="6"/>
                  </a:cxn>
                  <a:cxn ang="0">
                    <a:pos x="19" y="7"/>
                  </a:cxn>
                  <a:cxn ang="0">
                    <a:pos x="20" y="4"/>
                  </a:cxn>
                </a:cxnLst>
                <a:rect l="0" t="0" r="r" b="b"/>
                <a:pathLst>
                  <a:path w="20" h="7">
                    <a:moveTo>
                      <a:pt x="20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4"/>
                      <a:pt x="20" y="4"/>
                      <a:pt x="20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64" name="Freeform 91"/>
              <p:cNvSpPr>
                <a:spLocks/>
              </p:cNvSpPr>
              <p:nvPr/>
            </p:nvSpPr>
            <p:spPr bwMode="gray">
              <a:xfrm>
                <a:off x="2023244" y="2817199"/>
                <a:ext cx="50755" cy="103260"/>
              </a:xfrm>
              <a:custGeom>
                <a:avLst/>
                <a:gdLst/>
                <a:ahLst/>
                <a:cxnLst>
                  <a:cxn ang="0">
                    <a:pos x="18" y="30"/>
                  </a:cxn>
                  <a:cxn ang="0">
                    <a:pos x="0" y="27"/>
                  </a:cxn>
                  <a:cxn ang="0">
                    <a:pos x="2" y="33"/>
                  </a:cxn>
                  <a:cxn ang="0">
                    <a:pos x="8" y="36"/>
                  </a:cxn>
                  <a:cxn ang="0">
                    <a:pos x="5" y="43"/>
                  </a:cxn>
                  <a:cxn ang="0">
                    <a:pos x="18" y="39"/>
                  </a:cxn>
                  <a:cxn ang="0">
                    <a:pos x="0" y="68"/>
                  </a:cxn>
                  <a:cxn ang="0">
                    <a:pos x="3" y="75"/>
                  </a:cxn>
                  <a:cxn ang="0">
                    <a:pos x="19" y="51"/>
                  </a:cxn>
                  <a:cxn ang="0">
                    <a:pos x="23" y="54"/>
                  </a:cxn>
                  <a:cxn ang="0">
                    <a:pos x="23" y="45"/>
                  </a:cxn>
                  <a:cxn ang="0">
                    <a:pos x="28" y="40"/>
                  </a:cxn>
                  <a:cxn ang="0">
                    <a:pos x="37" y="25"/>
                  </a:cxn>
                  <a:cxn ang="0">
                    <a:pos x="31" y="24"/>
                  </a:cxn>
                  <a:cxn ang="0">
                    <a:pos x="34" y="16"/>
                  </a:cxn>
                  <a:cxn ang="0">
                    <a:pos x="30" y="16"/>
                  </a:cxn>
                  <a:cxn ang="0">
                    <a:pos x="24" y="21"/>
                  </a:cxn>
                  <a:cxn ang="0">
                    <a:pos x="31" y="4"/>
                  </a:cxn>
                  <a:cxn ang="0">
                    <a:pos x="18" y="7"/>
                  </a:cxn>
                  <a:cxn ang="0">
                    <a:pos x="15" y="7"/>
                  </a:cxn>
                  <a:cxn ang="0">
                    <a:pos x="14" y="13"/>
                  </a:cxn>
                  <a:cxn ang="0">
                    <a:pos x="16" y="15"/>
                  </a:cxn>
                  <a:cxn ang="0">
                    <a:pos x="14" y="25"/>
                  </a:cxn>
                  <a:cxn ang="0">
                    <a:pos x="18" y="30"/>
                  </a:cxn>
                </a:cxnLst>
                <a:rect l="0" t="0" r="r" b="b"/>
                <a:pathLst>
                  <a:path w="37" h="75">
                    <a:moveTo>
                      <a:pt x="18" y="30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3" y="75"/>
                      <a:pt x="3" y="75"/>
                      <a:pt x="3" y="75"/>
                    </a:cubicBezTo>
                    <a:cubicBezTo>
                      <a:pt x="19" y="51"/>
                      <a:pt x="19" y="51"/>
                      <a:pt x="19" y="51"/>
                    </a:cubicBezTo>
                    <a:cubicBezTo>
                      <a:pt x="19" y="51"/>
                      <a:pt x="19" y="59"/>
                      <a:pt x="23" y="54"/>
                    </a:cubicBezTo>
                    <a:cubicBezTo>
                      <a:pt x="28" y="52"/>
                      <a:pt x="24" y="48"/>
                      <a:pt x="23" y="45"/>
                    </a:cubicBezTo>
                    <a:cubicBezTo>
                      <a:pt x="22" y="40"/>
                      <a:pt x="25" y="44"/>
                      <a:pt x="28" y="40"/>
                    </a:cubicBezTo>
                    <a:cubicBezTo>
                      <a:pt x="30" y="37"/>
                      <a:pt x="37" y="25"/>
                      <a:pt x="37" y="25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25" y="25"/>
                      <a:pt x="24" y="21"/>
                    </a:cubicBezTo>
                    <a:cubicBezTo>
                      <a:pt x="24" y="16"/>
                      <a:pt x="32" y="7"/>
                      <a:pt x="31" y="4"/>
                    </a:cubicBezTo>
                    <a:cubicBezTo>
                      <a:pt x="30" y="0"/>
                      <a:pt x="18" y="7"/>
                      <a:pt x="18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27" y="32"/>
                      <a:pt x="18" y="3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65" name="Freeform 92"/>
              <p:cNvSpPr>
                <a:spLocks/>
              </p:cNvSpPr>
              <p:nvPr/>
            </p:nvSpPr>
            <p:spPr bwMode="gray">
              <a:xfrm>
                <a:off x="2069915" y="2811365"/>
                <a:ext cx="23336" cy="34420"/>
              </a:xfrm>
              <a:custGeom>
                <a:avLst/>
                <a:gdLst/>
                <a:ahLst/>
                <a:cxnLst>
                  <a:cxn ang="0">
                    <a:pos x="4" y="24"/>
                  </a:cxn>
                  <a:cxn ang="0">
                    <a:pos x="11" y="13"/>
                  </a:cxn>
                  <a:cxn ang="0">
                    <a:pos x="14" y="3"/>
                  </a:cxn>
                  <a:cxn ang="0">
                    <a:pos x="4" y="11"/>
                  </a:cxn>
                  <a:cxn ang="0">
                    <a:pos x="4" y="24"/>
                  </a:cxn>
                </a:cxnLst>
                <a:rect l="0" t="0" r="r" b="b"/>
                <a:pathLst>
                  <a:path w="17" h="25">
                    <a:moveTo>
                      <a:pt x="4" y="24"/>
                    </a:moveTo>
                    <a:cubicBezTo>
                      <a:pt x="9" y="25"/>
                      <a:pt x="8" y="17"/>
                      <a:pt x="11" y="13"/>
                    </a:cubicBezTo>
                    <a:cubicBezTo>
                      <a:pt x="12" y="9"/>
                      <a:pt x="17" y="5"/>
                      <a:pt x="14" y="3"/>
                    </a:cubicBezTo>
                    <a:cubicBezTo>
                      <a:pt x="12" y="0"/>
                      <a:pt x="5" y="6"/>
                      <a:pt x="4" y="11"/>
                    </a:cubicBezTo>
                    <a:cubicBezTo>
                      <a:pt x="3" y="15"/>
                      <a:pt x="0" y="22"/>
                      <a:pt x="4" y="2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66" name="Freeform 93"/>
              <p:cNvSpPr>
                <a:spLocks/>
              </p:cNvSpPr>
              <p:nvPr/>
            </p:nvSpPr>
            <p:spPr bwMode="gray">
              <a:xfrm>
                <a:off x="2094417" y="2799114"/>
                <a:ext cx="19252" cy="23336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5" y="5"/>
                  </a:cxn>
                  <a:cxn ang="0">
                    <a:pos x="0" y="16"/>
                  </a:cxn>
                  <a:cxn ang="0">
                    <a:pos x="5" y="17"/>
                  </a:cxn>
                  <a:cxn ang="0">
                    <a:pos x="14" y="5"/>
                  </a:cxn>
                </a:cxnLst>
                <a:rect l="0" t="0" r="r" b="b"/>
                <a:pathLst>
                  <a:path w="14" h="17">
                    <a:moveTo>
                      <a:pt x="14" y="5"/>
                    </a:moveTo>
                    <a:cubicBezTo>
                      <a:pt x="14" y="5"/>
                      <a:pt x="11" y="0"/>
                      <a:pt x="5" y="5"/>
                    </a:cubicBezTo>
                    <a:cubicBezTo>
                      <a:pt x="1" y="10"/>
                      <a:pt x="0" y="16"/>
                      <a:pt x="0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4" y="5"/>
                      <a:pt x="14" y="5"/>
                      <a:pt x="14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67" name="Freeform 94"/>
              <p:cNvSpPr>
                <a:spLocks/>
              </p:cNvSpPr>
              <p:nvPr/>
            </p:nvSpPr>
            <p:spPr bwMode="gray">
              <a:xfrm>
                <a:off x="2090334" y="2829450"/>
                <a:ext cx="14001" cy="816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4"/>
                  </a:cxn>
                  <a:cxn ang="0">
                    <a:pos x="10" y="6"/>
                  </a:cxn>
                  <a:cxn ang="0">
                    <a:pos x="2" y="0"/>
                  </a:cxn>
                </a:cxnLst>
                <a:rect l="0" t="0" r="r" b="b"/>
                <a:pathLst>
                  <a:path w="10" h="6">
                    <a:moveTo>
                      <a:pt x="2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68" name="Freeform 95"/>
              <p:cNvSpPr>
                <a:spLocks/>
              </p:cNvSpPr>
              <p:nvPr/>
            </p:nvSpPr>
            <p:spPr bwMode="gray">
              <a:xfrm>
                <a:off x="1252583" y="3329417"/>
                <a:ext cx="208271" cy="179101"/>
              </a:xfrm>
              <a:custGeom>
                <a:avLst/>
                <a:gdLst/>
                <a:ahLst/>
                <a:cxnLst>
                  <a:cxn ang="0">
                    <a:pos x="43" y="81"/>
                  </a:cxn>
                  <a:cxn ang="0">
                    <a:pos x="43" y="75"/>
                  </a:cxn>
                  <a:cxn ang="0">
                    <a:pos x="56" y="68"/>
                  </a:cxn>
                  <a:cxn ang="0">
                    <a:pos x="63" y="83"/>
                  </a:cxn>
                  <a:cxn ang="0">
                    <a:pos x="60" y="95"/>
                  </a:cxn>
                  <a:cxn ang="0">
                    <a:pos x="67" y="98"/>
                  </a:cxn>
                  <a:cxn ang="0">
                    <a:pos x="62" y="111"/>
                  </a:cxn>
                  <a:cxn ang="0">
                    <a:pos x="78" y="115"/>
                  </a:cxn>
                  <a:cxn ang="0">
                    <a:pos x="82" y="110"/>
                  </a:cxn>
                  <a:cxn ang="0">
                    <a:pos x="84" y="116"/>
                  </a:cxn>
                  <a:cxn ang="0">
                    <a:pos x="84" y="115"/>
                  </a:cxn>
                  <a:cxn ang="0">
                    <a:pos x="97" y="125"/>
                  </a:cxn>
                  <a:cxn ang="0">
                    <a:pos x="111" y="111"/>
                  </a:cxn>
                  <a:cxn ang="0">
                    <a:pos x="124" y="116"/>
                  </a:cxn>
                  <a:cxn ang="0">
                    <a:pos x="130" y="108"/>
                  </a:cxn>
                  <a:cxn ang="0">
                    <a:pos x="126" y="104"/>
                  </a:cxn>
                  <a:cxn ang="0">
                    <a:pos x="134" y="94"/>
                  </a:cxn>
                  <a:cxn ang="0">
                    <a:pos x="133" y="89"/>
                  </a:cxn>
                  <a:cxn ang="0">
                    <a:pos x="138" y="87"/>
                  </a:cxn>
                  <a:cxn ang="0">
                    <a:pos x="137" y="99"/>
                  </a:cxn>
                  <a:cxn ang="0">
                    <a:pos x="134" y="103"/>
                  </a:cxn>
                  <a:cxn ang="0">
                    <a:pos x="134" y="109"/>
                  </a:cxn>
                  <a:cxn ang="0">
                    <a:pos x="142" y="101"/>
                  </a:cxn>
                  <a:cxn ang="0">
                    <a:pos x="144" y="79"/>
                  </a:cxn>
                  <a:cxn ang="0">
                    <a:pos x="124" y="74"/>
                  </a:cxn>
                  <a:cxn ang="0">
                    <a:pos x="142" y="65"/>
                  </a:cxn>
                  <a:cxn ang="0">
                    <a:pos x="141" y="56"/>
                  </a:cxn>
                  <a:cxn ang="0">
                    <a:pos x="137" y="40"/>
                  </a:cxn>
                  <a:cxn ang="0">
                    <a:pos x="139" y="25"/>
                  </a:cxn>
                  <a:cxn ang="0">
                    <a:pos x="131" y="13"/>
                  </a:cxn>
                  <a:cxn ang="0">
                    <a:pos x="104" y="9"/>
                  </a:cxn>
                  <a:cxn ang="0">
                    <a:pos x="95" y="0"/>
                  </a:cxn>
                  <a:cxn ang="0">
                    <a:pos x="84" y="10"/>
                  </a:cxn>
                  <a:cxn ang="0">
                    <a:pos x="76" y="7"/>
                  </a:cxn>
                  <a:cxn ang="0">
                    <a:pos x="67" y="4"/>
                  </a:cxn>
                  <a:cxn ang="0">
                    <a:pos x="61" y="13"/>
                  </a:cxn>
                  <a:cxn ang="0">
                    <a:pos x="58" y="12"/>
                  </a:cxn>
                  <a:cxn ang="0">
                    <a:pos x="55" y="21"/>
                  </a:cxn>
                  <a:cxn ang="0">
                    <a:pos x="44" y="30"/>
                  </a:cxn>
                  <a:cxn ang="0">
                    <a:pos x="40" y="26"/>
                  </a:cxn>
                  <a:cxn ang="0">
                    <a:pos x="33" y="28"/>
                  </a:cxn>
                  <a:cxn ang="0">
                    <a:pos x="30" y="21"/>
                  </a:cxn>
                  <a:cxn ang="0">
                    <a:pos x="22" y="25"/>
                  </a:cxn>
                  <a:cxn ang="0">
                    <a:pos x="32" y="33"/>
                  </a:cxn>
                  <a:cxn ang="0">
                    <a:pos x="28" y="34"/>
                  </a:cxn>
                  <a:cxn ang="0">
                    <a:pos x="21" y="37"/>
                  </a:cxn>
                  <a:cxn ang="0">
                    <a:pos x="13" y="31"/>
                  </a:cxn>
                  <a:cxn ang="0">
                    <a:pos x="9" y="38"/>
                  </a:cxn>
                  <a:cxn ang="0">
                    <a:pos x="1" y="38"/>
                  </a:cxn>
                  <a:cxn ang="0">
                    <a:pos x="7" y="61"/>
                  </a:cxn>
                  <a:cxn ang="0">
                    <a:pos x="4" y="69"/>
                  </a:cxn>
                  <a:cxn ang="0">
                    <a:pos x="14" y="73"/>
                  </a:cxn>
                  <a:cxn ang="0">
                    <a:pos x="26" y="85"/>
                  </a:cxn>
                  <a:cxn ang="0">
                    <a:pos x="43" y="81"/>
                  </a:cxn>
                </a:cxnLst>
                <a:rect l="0" t="0" r="r" b="b"/>
                <a:pathLst>
                  <a:path w="151" h="130">
                    <a:moveTo>
                      <a:pt x="43" y="81"/>
                    </a:moveTo>
                    <a:cubicBezTo>
                      <a:pt x="43" y="75"/>
                      <a:pt x="43" y="75"/>
                      <a:pt x="43" y="75"/>
                    </a:cubicBezTo>
                    <a:cubicBezTo>
                      <a:pt x="43" y="75"/>
                      <a:pt x="49" y="66"/>
                      <a:pt x="56" y="68"/>
                    </a:cubicBezTo>
                    <a:cubicBezTo>
                      <a:pt x="63" y="71"/>
                      <a:pt x="63" y="83"/>
                      <a:pt x="63" y="83"/>
                    </a:cubicBezTo>
                    <a:cubicBezTo>
                      <a:pt x="60" y="95"/>
                      <a:pt x="60" y="95"/>
                      <a:pt x="60" y="95"/>
                    </a:cubicBezTo>
                    <a:cubicBezTo>
                      <a:pt x="67" y="98"/>
                      <a:pt x="67" y="98"/>
                      <a:pt x="67" y="98"/>
                    </a:cubicBezTo>
                    <a:cubicBezTo>
                      <a:pt x="67" y="98"/>
                      <a:pt x="55" y="109"/>
                      <a:pt x="62" y="111"/>
                    </a:cubicBezTo>
                    <a:cubicBezTo>
                      <a:pt x="71" y="112"/>
                      <a:pt x="78" y="115"/>
                      <a:pt x="78" y="115"/>
                    </a:cubicBezTo>
                    <a:cubicBezTo>
                      <a:pt x="82" y="110"/>
                      <a:pt x="82" y="110"/>
                      <a:pt x="82" y="110"/>
                    </a:cubicBezTo>
                    <a:cubicBezTo>
                      <a:pt x="84" y="116"/>
                      <a:pt x="84" y="116"/>
                      <a:pt x="84" y="116"/>
                    </a:cubicBezTo>
                    <a:cubicBezTo>
                      <a:pt x="84" y="115"/>
                      <a:pt x="84" y="115"/>
                      <a:pt x="84" y="115"/>
                    </a:cubicBezTo>
                    <a:cubicBezTo>
                      <a:pt x="86" y="115"/>
                      <a:pt x="90" y="130"/>
                      <a:pt x="97" y="125"/>
                    </a:cubicBezTo>
                    <a:cubicBezTo>
                      <a:pt x="108" y="119"/>
                      <a:pt x="106" y="113"/>
                      <a:pt x="111" y="111"/>
                    </a:cubicBezTo>
                    <a:cubicBezTo>
                      <a:pt x="116" y="110"/>
                      <a:pt x="116" y="118"/>
                      <a:pt x="124" y="116"/>
                    </a:cubicBezTo>
                    <a:cubicBezTo>
                      <a:pt x="132" y="113"/>
                      <a:pt x="130" y="108"/>
                      <a:pt x="130" y="108"/>
                    </a:cubicBezTo>
                    <a:cubicBezTo>
                      <a:pt x="126" y="104"/>
                      <a:pt x="126" y="104"/>
                      <a:pt x="126" y="104"/>
                    </a:cubicBezTo>
                    <a:cubicBezTo>
                      <a:pt x="134" y="94"/>
                      <a:pt x="134" y="94"/>
                      <a:pt x="134" y="94"/>
                    </a:cubicBezTo>
                    <a:cubicBezTo>
                      <a:pt x="133" y="89"/>
                      <a:pt x="133" y="89"/>
                      <a:pt x="133" y="89"/>
                    </a:cubicBezTo>
                    <a:cubicBezTo>
                      <a:pt x="138" y="87"/>
                      <a:pt x="138" y="87"/>
                      <a:pt x="138" y="87"/>
                    </a:cubicBezTo>
                    <a:cubicBezTo>
                      <a:pt x="137" y="99"/>
                      <a:pt x="137" y="99"/>
                      <a:pt x="137" y="99"/>
                    </a:cubicBezTo>
                    <a:cubicBezTo>
                      <a:pt x="134" y="103"/>
                      <a:pt x="134" y="103"/>
                      <a:pt x="134" y="103"/>
                    </a:cubicBezTo>
                    <a:cubicBezTo>
                      <a:pt x="134" y="109"/>
                      <a:pt x="134" y="109"/>
                      <a:pt x="134" y="109"/>
                    </a:cubicBezTo>
                    <a:cubicBezTo>
                      <a:pt x="134" y="109"/>
                      <a:pt x="139" y="110"/>
                      <a:pt x="142" y="101"/>
                    </a:cubicBezTo>
                    <a:cubicBezTo>
                      <a:pt x="143" y="95"/>
                      <a:pt x="151" y="85"/>
                      <a:pt x="144" y="79"/>
                    </a:cubicBezTo>
                    <a:cubicBezTo>
                      <a:pt x="136" y="74"/>
                      <a:pt x="120" y="79"/>
                      <a:pt x="124" y="74"/>
                    </a:cubicBezTo>
                    <a:cubicBezTo>
                      <a:pt x="128" y="70"/>
                      <a:pt x="141" y="74"/>
                      <a:pt x="142" y="65"/>
                    </a:cubicBezTo>
                    <a:cubicBezTo>
                      <a:pt x="144" y="55"/>
                      <a:pt x="141" y="56"/>
                      <a:pt x="141" y="56"/>
                    </a:cubicBezTo>
                    <a:cubicBezTo>
                      <a:pt x="137" y="40"/>
                      <a:pt x="137" y="40"/>
                      <a:pt x="137" y="40"/>
                    </a:cubicBezTo>
                    <a:cubicBezTo>
                      <a:pt x="139" y="25"/>
                      <a:pt x="139" y="25"/>
                      <a:pt x="139" y="25"/>
                    </a:cubicBezTo>
                    <a:cubicBezTo>
                      <a:pt x="139" y="25"/>
                      <a:pt x="142" y="18"/>
                      <a:pt x="131" y="13"/>
                    </a:cubicBezTo>
                    <a:cubicBezTo>
                      <a:pt x="118" y="7"/>
                      <a:pt x="104" y="9"/>
                      <a:pt x="104" y="9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4" y="30"/>
                      <a:pt x="46" y="27"/>
                      <a:pt x="40" y="26"/>
                    </a:cubicBezTo>
                    <a:cubicBezTo>
                      <a:pt x="37" y="25"/>
                      <a:pt x="33" y="28"/>
                      <a:pt x="33" y="28"/>
                    </a:cubicBezTo>
                    <a:cubicBezTo>
                      <a:pt x="33" y="28"/>
                      <a:pt x="33" y="21"/>
                      <a:pt x="30" y="21"/>
                    </a:cubicBezTo>
                    <a:cubicBezTo>
                      <a:pt x="29" y="21"/>
                      <a:pt x="23" y="21"/>
                      <a:pt x="22" y="25"/>
                    </a:cubicBezTo>
                    <a:cubicBezTo>
                      <a:pt x="21" y="28"/>
                      <a:pt x="32" y="33"/>
                      <a:pt x="32" y="33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2" y="34"/>
                      <a:pt x="1" y="38"/>
                    </a:cubicBezTo>
                    <a:cubicBezTo>
                      <a:pt x="0" y="42"/>
                      <a:pt x="7" y="61"/>
                      <a:pt x="7" y="61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4" y="73"/>
                      <a:pt x="15" y="83"/>
                      <a:pt x="26" y="85"/>
                    </a:cubicBezTo>
                    <a:cubicBezTo>
                      <a:pt x="37" y="89"/>
                      <a:pt x="43" y="81"/>
                      <a:pt x="43" y="8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</p:grpSp>
        <p:grpSp>
          <p:nvGrpSpPr>
            <p:cNvPr id="43" name="Gruppieren 478"/>
            <p:cNvGrpSpPr/>
            <p:nvPr/>
          </p:nvGrpSpPr>
          <p:grpSpPr bwMode="gray">
            <a:xfrm>
              <a:off x="924716" y="3290911"/>
              <a:ext cx="463213" cy="425875"/>
              <a:chOff x="924717" y="3290913"/>
              <a:chExt cx="463213" cy="425876"/>
            </a:xfrm>
            <a:grpFill/>
          </p:grpSpPr>
          <p:sp>
            <p:nvSpPr>
              <p:cNvPr id="320" name="Freeform 96"/>
              <p:cNvSpPr>
                <a:spLocks/>
              </p:cNvSpPr>
              <p:nvPr/>
            </p:nvSpPr>
            <p:spPr bwMode="gray">
              <a:xfrm>
                <a:off x="1255500" y="3300831"/>
                <a:ext cx="8167" cy="1108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4"/>
                  </a:cxn>
                  <a:cxn ang="0">
                    <a:pos x="6" y="8"/>
                  </a:cxn>
                  <a:cxn ang="0">
                    <a:pos x="6" y="0"/>
                  </a:cxn>
                </a:cxnLst>
                <a:rect l="0" t="0" r="r" b="b"/>
                <a:pathLst>
                  <a:path w="6" h="8">
                    <a:moveTo>
                      <a:pt x="6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21" name="Freeform 97"/>
              <p:cNvSpPr>
                <a:spLocks/>
              </p:cNvSpPr>
              <p:nvPr/>
            </p:nvSpPr>
            <p:spPr bwMode="gray">
              <a:xfrm>
                <a:off x="1073482" y="3362671"/>
                <a:ext cx="22169" cy="23336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9" y="17"/>
                  </a:cxn>
                  <a:cxn ang="0">
                    <a:pos x="14" y="12"/>
                  </a:cxn>
                  <a:cxn ang="0">
                    <a:pos x="16" y="2"/>
                  </a:cxn>
                  <a:cxn ang="0">
                    <a:pos x="10" y="4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3" y="6"/>
                  </a:cxn>
                  <a:cxn ang="0">
                    <a:pos x="6" y="12"/>
                  </a:cxn>
                </a:cxnLst>
                <a:rect l="0" t="0" r="r" b="b"/>
                <a:pathLst>
                  <a:path w="16" h="17">
                    <a:moveTo>
                      <a:pt x="6" y="12"/>
                    </a:moveTo>
                    <a:cubicBezTo>
                      <a:pt x="6" y="15"/>
                      <a:pt x="9" y="17"/>
                      <a:pt x="9" y="17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5"/>
                      <a:pt x="3" y="6"/>
                    </a:cubicBezTo>
                    <a:cubicBezTo>
                      <a:pt x="5" y="6"/>
                      <a:pt x="7" y="9"/>
                      <a:pt x="6" y="1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22" name="Freeform 98"/>
              <p:cNvSpPr>
                <a:spLocks/>
              </p:cNvSpPr>
              <p:nvPr/>
            </p:nvSpPr>
            <p:spPr bwMode="gray">
              <a:xfrm>
                <a:off x="1074649" y="3393007"/>
                <a:ext cx="9918" cy="5251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7" y="0"/>
                  </a:cxn>
                  <a:cxn ang="0">
                    <a:pos x="0" y="2"/>
                  </a:cxn>
                  <a:cxn ang="0">
                    <a:pos x="6" y="4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6" y="4"/>
                      <a:pt x="6" y="4"/>
                      <a:pt x="6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23" name="Freeform 99"/>
              <p:cNvSpPr>
                <a:spLocks/>
              </p:cNvSpPr>
              <p:nvPr/>
            </p:nvSpPr>
            <p:spPr bwMode="gray">
              <a:xfrm>
                <a:off x="1048396" y="3407008"/>
                <a:ext cx="7001" cy="4084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3"/>
                  </a:cxn>
                  <a:cxn ang="0">
                    <a:pos x="5" y="3"/>
                  </a:cxn>
                  <a:cxn ang="0">
                    <a:pos x="1" y="0"/>
                  </a:cxn>
                </a:cxnLst>
                <a:rect l="0" t="0" r="r" b="b"/>
                <a:pathLst>
                  <a:path w="5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24" name="Freeform 100"/>
              <p:cNvSpPr>
                <a:spLocks/>
              </p:cNvSpPr>
              <p:nvPr/>
            </p:nvSpPr>
            <p:spPr bwMode="gray">
              <a:xfrm>
                <a:off x="1065314" y="3468848"/>
                <a:ext cx="4084" cy="11084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3" y="1"/>
                  </a:cxn>
                  <a:cxn ang="0">
                    <a:pos x="0" y="0"/>
                  </a:cxn>
                  <a:cxn ang="0">
                    <a:pos x="0" y="8"/>
                  </a:cxn>
                </a:cxnLst>
                <a:rect l="0" t="0" r="r" b="b"/>
                <a:pathLst>
                  <a:path w="3" h="8">
                    <a:moveTo>
                      <a:pt x="0" y="8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25" name="Freeform 101"/>
              <p:cNvSpPr>
                <a:spLocks/>
              </p:cNvSpPr>
              <p:nvPr/>
            </p:nvSpPr>
            <p:spPr bwMode="gray">
              <a:xfrm>
                <a:off x="1050146" y="3481099"/>
                <a:ext cx="11084" cy="99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7"/>
                  </a:cxn>
                  <a:cxn ang="0">
                    <a:pos x="8" y="6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8" h="7">
                    <a:moveTo>
                      <a:pt x="0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26" name="Freeform 102"/>
              <p:cNvSpPr>
                <a:spLocks/>
              </p:cNvSpPr>
              <p:nvPr/>
            </p:nvSpPr>
            <p:spPr bwMode="gray">
              <a:xfrm>
                <a:off x="1059480" y="3493350"/>
                <a:ext cx="7001" cy="408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3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27" name="Freeform 103"/>
              <p:cNvSpPr>
                <a:spLocks/>
              </p:cNvSpPr>
              <p:nvPr/>
            </p:nvSpPr>
            <p:spPr bwMode="gray">
              <a:xfrm>
                <a:off x="924717" y="3290913"/>
                <a:ext cx="463213" cy="425876"/>
              </a:xfrm>
              <a:custGeom>
                <a:avLst/>
                <a:gdLst/>
                <a:ahLst/>
                <a:cxnLst>
                  <a:cxn ang="0">
                    <a:pos x="300" y="139"/>
                  </a:cxn>
                  <a:cxn ang="0">
                    <a:pos x="294" y="97"/>
                  </a:cxn>
                  <a:cxn ang="0">
                    <a:pos x="252" y="101"/>
                  </a:cxn>
                  <a:cxn ang="0">
                    <a:pos x="247" y="67"/>
                  </a:cxn>
                  <a:cxn ang="0">
                    <a:pos x="270" y="62"/>
                  </a:cxn>
                  <a:cxn ang="0">
                    <a:pos x="278" y="54"/>
                  </a:cxn>
                  <a:cxn ang="0">
                    <a:pos x="299" y="42"/>
                  </a:cxn>
                  <a:cxn ang="0">
                    <a:pos x="334" y="26"/>
                  </a:cxn>
                  <a:cxn ang="0">
                    <a:pos x="321" y="14"/>
                  </a:cxn>
                  <a:cxn ang="0">
                    <a:pos x="305" y="17"/>
                  </a:cxn>
                  <a:cxn ang="0">
                    <a:pos x="293" y="29"/>
                  </a:cxn>
                  <a:cxn ang="0">
                    <a:pos x="302" y="7"/>
                  </a:cxn>
                  <a:cxn ang="0">
                    <a:pos x="292" y="19"/>
                  </a:cxn>
                  <a:cxn ang="0">
                    <a:pos x="286" y="13"/>
                  </a:cxn>
                  <a:cxn ang="0">
                    <a:pos x="272" y="6"/>
                  </a:cxn>
                  <a:cxn ang="0">
                    <a:pos x="247" y="18"/>
                  </a:cxn>
                  <a:cxn ang="0">
                    <a:pos x="222" y="27"/>
                  </a:cxn>
                  <a:cxn ang="0">
                    <a:pos x="230" y="51"/>
                  </a:cxn>
                  <a:cxn ang="0">
                    <a:pos x="222" y="61"/>
                  </a:cxn>
                  <a:cxn ang="0">
                    <a:pos x="204" y="74"/>
                  </a:cxn>
                  <a:cxn ang="0">
                    <a:pos x="174" y="56"/>
                  </a:cxn>
                  <a:cxn ang="0">
                    <a:pos x="143" y="36"/>
                  </a:cxn>
                  <a:cxn ang="0">
                    <a:pos x="131" y="34"/>
                  </a:cxn>
                  <a:cxn ang="0">
                    <a:pos x="129" y="51"/>
                  </a:cxn>
                  <a:cxn ang="0">
                    <a:pos x="129" y="60"/>
                  </a:cxn>
                  <a:cxn ang="0">
                    <a:pos x="139" y="78"/>
                  </a:cxn>
                  <a:cxn ang="0">
                    <a:pos x="118" y="103"/>
                  </a:cxn>
                  <a:cxn ang="0">
                    <a:pos x="94" y="101"/>
                  </a:cxn>
                  <a:cxn ang="0">
                    <a:pos x="104" y="117"/>
                  </a:cxn>
                  <a:cxn ang="0">
                    <a:pos x="111" y="124"/>
                  </a:cxn>
                  <a:cxn ang="0">
                    <a:pos x="107" y="136"/>
                  </a:cxn>
                  <a:cxn ang="0">
                    <a:pos x="128" y="160"/>
                  </a:cxn>
                  <a:cxn ang="0">
                    <a:pos x="108" y="171"/>
                  </a:cxn>
                  <a:cxn ang="0">
                    <a:pos x="80" y="182"/>
                  </a:cxn>
                  <a:cxn ang="0">
                    <a:pos x="97" y="196"/>
                  </a:cxn>
                  <a:cxn ang="0">
                    <a:pos x="125" y="203"/>
                  </a:cxn>
                  <a:cxn ang="0">
                    <a:pos x="89" y="201"/>
                  </a:cxn>
                  <a:cxn ang="0">
                    <a:pos x="50" y="212"/>
                  </a:cxn>
                  <a:cxn ang="0">
                    <a:pos x="35" y="207"/>
                  </a:cxn>
                  <a:cxn ang="0">
                    <a:pos x="9" y="211"/>
                  </a:cxn>
                  <a:cxn ang="0">
                    <a:pos x="12" y="233"/>
                  </a:cxn>
                  <a:cxn ang="0">
                    <a:pos x="10" y="251"/>
                  </a:cxn>
                  <a:cxn ang="0">
                    <a:pos x="7" y="260"/>
                  </a:cxn>
                  <a:cxn ang="0">
                    <a:pos x="42" y="268"/>
                  </a:cxn>
                  <a:cxn ang="0">
                    <a:pos x="33" y="278"/>
                  </a:cxn>
                  <a:cxn ang="0">
                    <a:pos x="40" y="289"/>
                  </a:cxn>
                  <a:cxn ang="0">
                    <a:pos x="57" y="296"/>
                  </a:cxn>
                  <a:cxn ang="0">
                    <a:pos x="86" y="301"/>
                  </a:cxn>
                  <a:cxn ang="0">
                    <a:pos x="120" y="289"/>
                  </a:cxn>
                  <a:cxn ang="0">
                    <a:pos x="144" y="292"/>
                  </a:cxn>
                  <a:cxn ang="0">
                    <a:pos x="178" y="289"/>
                  </a:cxn>
                  <a:cxn ang="0">
                    <a:pos x="203" y="302"/>
                  </a:cxn>
                  <a:cxn ang="0">
                    <a:pos x="224" y="307"/>
                  </a:cxn>
                  <a:cxn ang="0">
                    <a:pos x="238" y="290"/>
                  </a:cxn>
                  <a:cxn ang="0">
                    <a:pos x="262" y="273"/>
                  </a:cxn>
                  <a:cxn ang="0">
                    <a:pos x="289" y="210"/>
                  </a:cxn>
                  <a:cxn ang="0">
                    <a:pos x="305" y="178"/>
                  </a:cxn>
                  <a:cxn ang="0">
                    <a:pos x="322" y="145"/>
                  </a:cxn>
                </a:cxnLst>
                <a:rect l="0" t="0" r="r" b="b"/>
                <a:pathLst>
                  <a:path w="336" h="309">
                    <a:moveTo>
                      <a:pt x="322" y="145"/>
                    </a:moveTo>
                    <a:cubicBezTo>
                      <a:pt x="320" y="138"/>
                      <a:pt x="320" y="138"/>
                      <a:pt x="320" y="138"/>
                    </a:cubicBezTo>
                    <a:cubicBezTo>
                      <a:pt x="316" y="144"/>
                      <a:pt x="316" y="144"/>
                      <a:pt x="316" y="144"/>
                    </a:cubicBezTo>
                    <a:cubicBezTo>
                      <a:pt x="316" y="144"/>
                      <a:pt x="309" y="141"/>
                      <a:pt x="300" y="139"/>
                    </a:cubicBezTo>
                    <a:cubicBezTo>
                      <a:pt x="293" y="138"/>
                      <a:pt x="305" y="127"/>
                      <a:pt x="305" y="127"/>
                    </a:cubicBezTo>
                    <a:cubicBezTo>
                      <a:pt x="298" y="124"/>
                      <a:pt x="298" y="124"/>
                      <a:pt x="298" y="124"/>
                    </a:cubicBezTo>
                    <a:cubicBezTo>
                      <a:pt x="300" y="112"/>
                      <a:pt x="300" y="112"/>
                      <a:pt x="300" y="112"/>
                    </a:cubicBezTo>
                    <a:cubicBezTo>
                      <a:pt x="300" y="112"/>
                      <a:pt x="301" y="100"/>
                      <a:pt x="294" y="97"/>
                    </a:cubicBezTo>
                    <a:cubicBezTo>
                      <a:pt x="287" y="94"/>
                      <a:pt x="281" y="104"/>
                      <a:pt x="281" y="104"/>
                    </a:cubicBezTo>
                    <a:cubicBezTo>
                      <a:pt x="281" y="110"/>
                      <a:pt x="281" y="110"/>
                      <a:pt x="281" y="110"/>
                    </a:cubicBezTo>
                    <a:cubicBezTo>
                      <a:pt x="281" y="110"/>
                      <a:pt x="275" y="118"/>
                      <a:pt x="264" y="114"/>
                    </a:cubicBezTo>
                    <a:cubicBezTo>
                      <a:pt x="253" y="112"/>
                      <a:pt x="252" y="101"/>
                      <a:pt x="252" y="101"/>
                    </a:cubicBezTo>
                    <a:cubicBezTo>
                      <a:pt x="242" y="98"/>
                      <a:pt x="242" y="98"/>
                      <a:pt x="242" y="98"/>
                    </a:cubicBezTo>
                    <a:cubicBezTo>
                      <a:pt x="245" y="89"/>
                      <a:pt x="245" y="89"/>
                      <a:pt x="245" y="89"/>
                    </a:cubicBezTo>
                    <a:cubicBezTo>
                      <a:pt x="245" y="89"/>
                      <a:pt x="238" y="71"/>
                      <a:pt x="239" y="67"/>
                    </a:cubicBezTo>
                    <a:cubicBezTo>
                      <a:pt x="240" y="62"/>
                      <a:pt x="247" y="67"/>
                      <a:pt x="247" y="67"/>
                    </a:cubicBezTo>
                    <a:cubicBezTo>
                      <a:pt x="251" y="60"/>
                      <a:pt x="251" y="60"/>
                      <a:pt x="251" y="60"/>
                    </a:cubicBezTo>
                    <a:cubicBezTo>
                      <a:pt x="259" y="66"/>
                      <a:pt x="259" y="66"/>
                      <a:pt x="259" y="66"/>
                    </a:cubicBezTo>
                    <a:cubicBezTo>
                      <a:pt x="266" y="63"/>
                      <a:pt x="266" y="63"/>
                      <a:pt x="266" y="63"/>
                    </a:cubicBezTo>
                    <a:cubicBezTo>
                      <a:pt x="270" y="62"/>
                      <a:pt x="270" y="62"/>
                      <a:pt x="270" y="62"/>
                    </a:cubicBezTo>
                    <a:cubicBezTo>
                      <a:pt x="270" y="62"/>
                      <a:pt x="259" y="57"/>
                      <a:pt x="260" y="54"/>
                    </a:cubicBezTo>
                    <a:cubicBezTo>
                      <a:pt x="260" y="50"/>
                      <a:pt x="267" y="49"/>
                      <a:pt x="268" y="50"/>
                    </a:cubicBezTo>
                    <a:cubicBezTo>
                      <a:pt x="271" y="50"/>
                      <a:pt x="271" y="56"/>
                      <a:pt x="271" y="56"/>
                    </a:cubicBezTo>
                    <a:cubicBezTo>
                      <a:pt x="271" y="56"/>
                      <a:pt x="275" y="54"/>
                      <a:pt x="278" y="54"/>
                    </a:cubicBezTo>
                    <a:cubicBezTo>
                      <a:pt x="284" y="56"/>
                      <a:pt x="282" y="58"/>
                      <a:pt x="282" y="58"/>
                    </a:cubicBezTo>
                    <a:cubicBezTo>
                      <a:pt x="292" y="50"/>
                      <a:pt x="292" y="50"/>
                      <a:pt x="292" y="50"/>
                    </a:cubicBezTo>
                    <a:cubicBezTo>
                      <a:pt x="296" y="41"/>
                      <a:pt x="296" y="41"/>
                      <a:pt x="296" y="41"/>
                    </a:cubicBezTo>
                    <a:cubicBezTo>
                      <a:pt x="299" y="42"/>
                      <a:pt x="299" y="42"/>
                      <a:pt x="299" y="42"/>
                    </a:cubicBezTo>
                    <a:cubicBezTo>
                      <a:pt x="305" y="32"/>
                      <a:pt x="305" y="32"/>
                      <a:pt x="305" y="32"/>
                    </a:cubicBezTo>
                    <a:cubicBezTo>
                      <a:pt x="314" y="35"/>
                      <a:pt x="314" y="35"/>
                      <a:pt x="314" y="35"/>
                    </a:cubicBezTo>
                    <a:cubicBezTo>
                      <a:pt x="321" y="31"/>
                      <a:pt x="321" y="31"/>
                      <a:pt x="321" y="31"/>
                    </a:cubicBezTo>
                    <a:cubicBezTo>
                      <a:pt x="321" y="31"/>
                      <a:pt x="333" y="28"/>
                      <a:pt x="334" y="26"/>
                    </a:cubicBezTo>
                    <a:cubicBezTo>
                      <a:pt x="336" y="23"/>
                      <a:pt x="328" y="15"/>
                      <a:pt x="328" y="15"/>
                    </a:cubicBezTo>
                    <a:cubicBezTo>
                      <a:pt x="329" y="11"/>
                      <a:pt x="329" y="11"/>
                      <a:pt x="329" y="11"/>
                    </a:cubicBezTo>
                    <a:cubicBezTo>
                      <a:pt x="329" y="11"/>
                      <a:pt x="322" y="0"/>
                      <a:pt x="320" y="2"/>
                    </a:cubicBezTo>
                    <a:cubicBezTo>
                      <a:pt x="318" y="4"/>
                      <a:pt x="322" y="14"/>
                      <a:pt x="321" y="14"/>
                    </a:cubicBezTo>
                    <a:cubicBezTo>
                      <a:pt x="320" y="15"/>
                      <a:pt x="318" y="10"/>
                      <a:pt x="318" y="10"/>
                    </a:cubicBezTo>
                    <a:cubicBezTo>
                      <a:pt x="308" y="7"/>
                      <a:pt x="308" y="7"/>
                      <a:pt x="308" y="7"/>
                    </a:cubicBezTo>
                    <a:cubicBezTo>
                      <a:pt x="304" y="14"/>
                      <a:pt x="304" y="14"/>
                      <a:pt x="304" y="14"/>
                    </a:cubicBezTo>
                    <a:cubicBezTo>
                      <a:pt x="305" y="17"/>
                      <a:pt x="305" y="17"/>
                      <a:pt x="305" y="17"/>
                    </a:cubicBezTo>
                    <a:cubicBezTo>
                      <a:pt x="302" y="30"/>
                      <a:pt x="302" y="30"/>
                      <a:pt x="302" y="30"/>
                    </a:cubicBezTo>
                    <a:cubicBezTo>
                      <a:pt x="289" y="34"/>
                      <a:pt x="289" y="34"/>
                      <a:pt x="289" y="34"/>
                    </a:cubicBezTo>
                    <a:cubicBezTo>
                      <a:pt x="288" y="34"/>
                      <a:pt x="288" y="34"/>
                      <a:pt x="288" y="34"/>
                    </a:cubicBezTo>
                    <a:cubicBezTo>
                      <a:pt x="293" y="29"/>
                      <a:pt x="293" y="29"/>
                      <a:pt x="293" y="29"/>
                    </a:cubicBezTo>
                    <a:cubicBezTo>
                      <a:pt x="292" y="27"/>
                      <a:pt x="292" y="27"/>
                      <a:pt x="292" y="27"/>
                    </a:cubicBezTo>
                    <a:cubicBezTo>
                      <a:pt x="292" y="27"/>
                      <a:pt x="298" y="28"/>
                      <a:pt x="301" y="22"/>
                    </a:cubicBezTo>
                    <a:cubicBezTo>
                      <a:pt x="301" y="19"/>
                      <a:pt x="299" y="14"/>
                      <a:pt x="299" y="13"/>
                    </a:cubicBezTo>
                    <a:cubicBezTo>
                      <a:pt x="300" y="10"/>
                      <a:pt x="302" y="7"/>
                      <a:pt x="302" y="7"/>
                    </a:cubicBezTo>
                    <a:cubicBezTo>
                      <a:pt x="295" y="6"/>
                      <a:pt x="295" y="6"/>
                      <a:pt x="295" y="6"/>
                    </a:cubicBezTo>
                    <a:cubicBezTo>
                      <a:pt x="294" y="10"/>
                      <a:pt x="294" y="10"/>
                      <a:pt x="294" y="10"/>
                    </a:cubicBezTo>
                    <a:cubicBezTo>
                      <a:pt x="294" y="10"/>
                      <a:pt x="298" y="13"/>
                      <a:pt x="296" y="15"/>
                    </a:cubicBezTo>
                    <a:cubicBezTo>
                      <a:pt x="295" y="18"/>
                      <a:pt x="292" y="19"/>
                      <a:pt x="292" y="19"/>
                    </a:cubicBezTo>
                    <a:cubicBezTo>
                      <a:pt x="292" y="19"/>
                      <a:pt x="293" y="15"/>
                      <a:pt x="292" y="13"/>
                    </a:cubicBezTo>
                    <a:cubicBezTo>
                      <a:pt x="291" y="11"/>
                      <a:pt x="292" y="5"/>
                      <a:pt x="292" y="5"/>
                    </a:cubicBezTo>
                    <a:cubicBezTo>
                      <a:pt x="287" y="5"/>
                      <a:pt x="287" y="5"/>
                      <a:pt x="287" y="5"/>
                    </a:cubicBezTo>
                    <a:cubicBezTo>
                      <a:pt x="287" y="5"/>
                      <a:pt x="287" y="14"/>
                      <a:pt x="286" y="13"/>
                    </a:cubicBezTo>
                    <a:cubicBezTo>
                      <a:pt x="284" y="15"/>
                      <a:pt x="283" y="10"/>
                      <a:pt x="283" y="10"/>
                    </a:cubicBezTo>
                    <a:cubicBezTo>
                      <a:pt x="281" y="6"/>
                      <a:pt x="281" y="6"/>
                      <a:pt x="281" y="6"/>
                    </a:cubicBezTo>
                    <a:cubicBezTo>
                      <a:pt x="282" y="3"/>
                      <a:pt x="282" y="3"/>
                      <a:pt x="282" y="3"/>
                    </a:cubicBezTo>
                    <a:cubicBezTo>
                      <a:pt x="272" y="6"/>
                      <a:pt x="272" y="6"/>
                      <a:pt x="272" y="6"/>
                    </a:cubicBezTo>
                    <a:cubicBezTo>
                      <a:pt x="264" y="2"/>
                      <a:pt x="264" y="2"/>
                      <a:pt x="264" y="2"/>
                    </a:cubicBezTo>
                    <a:cubicBezTo>
                      <a:pt x="264" y="2"/>
                      <a:pt x="259" y="8"/>
                      <a:pt x="257" y="9"/>
                    </a:cubicBezTo>
                    <a:cubicBezTo>
                      <a:pt x="254" y="10"/>
                      <a:pt x="251" y="10"/>
                      <a:pt x="251" y="10"/>
                    </a:cubicBezTo>
                    <a:cubicBezTo>
                      <a:pt x="247" y="18"/>
                      <a:pt x="247" y="18"/>
                      <a:pt x="247" y="18"/>
                    </a:cubicBezTo>
                    <a:cubicBezTo>
                      <a:pt x="249" y="25"/>
                      <a:pt x="249" y="25"/>
                      <a:pt x="249" y="25"/>
                    </a:cubicBezTo>
                    <a:cubicBezTo>
                      <a:pt x="238" y="24"/>
                      <a:pt x="238" y="24"/>
                      <a:pt x="238" y="24"/>
                    </a:cubicBezTo>
                    <a:cubicBezTo>
                      <a:pt x="238" y="29"/>
                      <a:pt x="238" y="29"/>
                      <a:pt x="238" y="29"/>
                    </a:cubicBezTo>
                    <a:cubicBezTo>
                      <a:pt x="238" y="29"/>
                      <a:pt x="227" y="24"/>
                      <a:pt x="222" y="27"/>
                    </a:cubicBezTo>
                    <a:cubicBezTo>
                      <a:pt x="217" y="29"/>
                      <a:pt x="215" y="41"/>
                      <a:pt x="224" y="43"/>
                    </a:cubicBezTo>
                    <a:cubicBezTo>
                      <a:pt x="234" y="45"/>
                      <a:pt x="231" y="47"/>
                      <a:pt x="231" y="47"/>
                    </a:cubicBezTo>
                    <a:cubicBezTo>
                      <a:pt x="226" y="49"/>
                      <a:pt x="226" y="49"/>
                      <a:pt x="226" y="49"/>
                    </a:cubicBezTo>
                    <a:cubicBezTo>
                      <a:pt x="230" y="51"/>
                      <a:pt x="230" y="51"/>
                      <a:pt x="230" y="51"/>
                    </a:cubicBezTo>
                    <a:cubicBezTo>
                      <a:pt x="238" y="48"/>
                      <a:pt x="238" y="48"/>
                      <a:pt x="238" y="48"/>
                    </a:cubicBezTo>
                    <a:cubicBezTo>
                      <a:pt x="245" y="51"/>
                      <a:pt x="245" y="51"/>
                      <a:pt x="245" y="51"/>
                    </a:cubicBezTo>
                    <a:cubicBezTo>
                      <a:pt x="232" y="61"/>
                      <a:pt x="232" y="61"/>
                      <a:pt x="232" y="61"/>
                    </a:cubicBezTo>
                    <a:cubicBezTo>
                      <a:pt x="222" y="61"/>
                      <a:pt x="222" y="61"/>
                      <a:pt x="222" y="61"/>
                    </a:cubicBezTo>
                    <a:cubicBezTo>
                      <a:pt x="209" y="64"/>
                      <a:pt x="209" y="64"/>
                      <a:pt x="209" y="64"/>
                    </a:cubicBezTo>
                    <a:cubicBezTo>
                      <a:pt x="209" y="64"/>
                      <a:pt x="210" y="74"/>
                      <a:pt x="209" y="75"/>
                    </a:cubicBezTo>
                    <a:cubicBezTo>
                      <a:pt x="207" y="76"/>
                      <a:pt x="203" y="78"/>
                      <a:pt x="203" y="78"/>
                    </a:cubicBezTo>
                    <a:cubicBezTo>
                      <a:pt x="204" y="74"/>
                      <a:pt x="204" y="74"/>
                      <a:pt x="204" y="74"/>
                    </a:cubicBezTo>
                    <a:cubicBezTo>
                      <a:pt x="204" y="74"/>
                      <a:pt x="191" y="61"/>
                      <a:pt x="188" y="60"/>
                    </a:cubicBezTo>
                    <a:cubicBezTo>
                      <a:pt x="184" y="59"/>
                      <a:pt x="175" y="65"/>
                      <a:pt x="175" y="65"/>
                    </a:cubicBezTo>
                    <a:cubicBezTo>
                      <a:pt x="173" y="62"/>
                      <a:pt x="173" y="62"/>
                      <a:pt x="173" y="62"/>
                    </a:cubicBezTo>
                    <a:cubicBezTo>
                      <a:pt x="174" y="56"/>
                      <a:pt x="174" y="56"/>
                      <a:pt x="174" y="56"/>
                    </a:cubicBezTo>
                    <a:cubicBezTo>
                      <a:pt x="172" y="51"/>
                      <a:pt x="172" y="51"/>
                      <a:pt x="172" y="51"/>
                    </a:cubicBezTo>
                    <a:cubicBezTo>
                      <a:pt x="172" y="51"/>
                      <a:pt x="165" y="48"/>
                      <a:pt x="162" y="48"/>
                    </a:cubicBezTo>
                    <a:cubicBezTo>
                      <a:pt x="157" y="43"/>
                      <a:pt x="151" y="35"/>
                      <a:pt x="147" y="36"/>
                    </a:cubicBezTo>
                    <a:cubicBezTo>
                      <a:pt x="146" y="35"/>
                      <a:pt x="143" y="36"/>
                      <a:pt x="143" y="36"/>
                    </a:cubicBezTo>
                    <a:cubicBezTo>
                      <a:pt x="143" y="41"/>
                      <a:pt x="143" y="41"/>
                      <a:pt x="143" y="41"/>
                    </a:cubicBezTo>
                    <a:cubicBezTo>
                      <a:pt x="136" y="44"/>
                      <a:pt x="136" y="44"/>
                      <a:pt x="136" y="44"/>
                    </a:cubicBezTo>
                    <a:cubicBezTo>
                      <a:pt x="138" y="37"/>
                      <a:pt x="138" y="37"/>
                      <a:pt x="138" y="37"/>
                    </a:cubicBezTo>
                    <a:cubicBezTo>
                      <a:pt x="131" y="34"/>
                      <a:pt x="131" y="34"/>
                      <a:pt x="131" y="34"/>
                    </a:cubicBezTo>
                    <a:cubicBezTo>
                      <a:pt x="121" y="47"/>
                      <a:pt x="121" y="47"/>
                      <a:pt x="121" y="47"/>
                    </a:cubicBezTo>
                    <a:cubicBezTo>
                      <a:pt x="122" y="48"/>
                      <a:pt x="122" y="48"/>
                      <a:pt x="122" y="48"/>
                    </a:cubicBezTo>
                    <a:cubicBezTo>
                      <a:pt x="129" y="41"/>
                      <a:pt x="129" y="41"/>
                      <a:pt x="129" y="41"/>
                    </a:cubicBezTo>
                    <a:cubicBezTo>
                      <a:pt x="129" y="51"/>
                      <a:pt x="129" y="51"/>
                      <a:pt x="129" y="51"/>
                    </a:cubicBezTo>
                    <a:cubicBezTo>
                      <a:pt x="126" y="50"/>
                      <a:pt x="126" y="50"/>
                      <a:pt x="126" y="50"/>
                    </a:cubicBezTo>
                    <a:cubicBezTo>
                      <a:pt x="127" y="53"/>
                      <a:pt x="127" y="53"/>
                      <a:pt x="127" y="53"/>
                    </a:cubicBezTo>
                    <a:cubicBezTo>
                      <a:pt x="135" y="53"/>
                      <a:pt x="135" y="53"/>
                      <a:pt x="135" y="53"/>
                    </a:cubicBezTo>
                    <a:cubicBezTo>
                      <a:pt x="129" y="60"/>
                      <a:pt x="129" y="60"/>
                      <a:pt x="129" y="60"/>
                    </a:cubicBezTo>
                    <a:cubicBezTo>
                      <a:pt x="127" y="70"/>
                      <a:pt x="127" y="70"/>
                      <a:pt x="127" y="70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25" y="66"/>
                      <a:pt x="113" y="72"/>
                      <a:pt x="120" y="73"/>
                    </a:cubicBezTo>
                    <a:cubicBezTo>
                      <a:pt x="126" y="76"/>
                      <a:pt x="139" y="78"/>
                      <a:pt x="139" y="78"/>
                    </a:cubicBezTo>
                    <a:cubicBezTo>
                      <a:pt x="133" y="86"/>
                      <a:pt x="133" y="86"/>
                      <a:pt x="133" y="86"/>
                    </a:cubicBezTo>
                    <a:cubicBezTo>
                      <a:pt x="116" y="81"/>
                      <a:pt x="116" y="81"/>
                      <a:pt x="116" y="81"/>
                    </a:cubicBezTo>
                    <a:cubicBezTo>
                      <a:pt x="111" y="93"/>
                      <a:pt x="111" y="93"/>
                      <a:pt x="111" y="93"/>
                    </a:cubicBezTo>
                    <a:cubicBezTo>
                      <a:pt x="118" y="103"/>
                      <a:pt x="118" y="103"/>
                      <a:pt x="118" y="103"/>
                    </a:cubicBezTo>
                    <a:cubicBezTo>
                      <a:pt x="103" y="93"/>
                      <a:pt x="103" y="93"/>
                      <a:pt x="103" y="93"/>
                    </a:cubicBezTo>
                    <a:cubicBezTo>
                      <a:pt x="102" y="97"/>
                      <a:pt x="102" y="97"/>
                      <a:pt x="102" y="97"/>
                    </a:cubicBezTo>
                    <a:cubicBezTo>
                      <a:pt x="92" y="94"/>
                      <a:pt x="92" y="94"/>
                      <a:pt x="92" y="94"/>
                    </a:cubicBezTo>
                    <a:cubicBezTo>
                      <a:pt x="92" y="94"/>
                      <a:pt x="96" y="99"/>
                      <a:pt x="94" y="101"/>
                    </a:cubicBezTo>
                    <a:cubicBezTo>
                      <a:pt x="90" y="107"/>
                      <a:pt x="87" y="105"/>
                      <a:pt x="87" y="105"/>
                    </a:cubicBezTo>
                    <a:cubicBezTo>
                      <a:pt x="96" y="115"/>
                      <a:pt x="96" y="115"/>
                      <a:pt x="96" y="115"/>
                    </a:cubicBezTo>
                    <a:cubicBezTo>
                      <a:pt x="100" y="113"/>
                      <a:pt x="100" y="113"/>
                      <a:pt x="100" y="113"/>
                    </a:cubicBezTo>
                    <a:cubicBezTo>
                      <a:pt x="104" y="117"/>
                      <a:pt x="104" y="117"/>
                      <a:pt x="104" y="117"/>
                    </a:cubicBezTo>
                    <a:cubicBezTo>
                      <a:pt x="95" y="118"/>
                      <a:pt x="95" y="118"/>
                      <a:pt x="95" y="118"/>
                    </a:cubicBezTo>
                    <a:cubicBezTo>
                      <a:pt x="103" y="126"/>
                      <a:pt x="103" y="126"/>
                      <a:pt x="103" y="126"/>
                    </a:cubicBezTo>
                    <a:cubicBezTo>
                      <a:pt x="110" y="121"/>
                      <a:pt x="110" y="121"/>
                      <a:pt x="110" y="121"/>
                    </a:cubicBezTo>
                    <a:cubicBezTo>
                      <a:pt x="111" y="124"/>
                      <a:pt x="111" y="124"/>
                      <a:pt x="111" y="124"/>
                    </a:cubicBezTo>
                    <a:cubicBezTo>
                      <a:pt x="114" y="123"/>
                      <a:pt x="114" y="123"/>
                      <a:pt x="114" y="123"/>
                    </a:cubicBezTo>
                    <a:cubicBezTo>
                      <a:pt x="114" y="130"/>
                      <a:pt x="114" y="130"/>
                      <a:pt x="114" y="130"/>
                    </a:cubicBezTo>
                    <a:cubicBezTo>
                      <a:pt x="108" y="128"/>
                      <a:pt x="108" y="128"/>
                      <a:pt x="108" y="128"/>
                    </a:cubicBezTo>
                    <a:cubicBezTo>
                      <a:pt x="107" y="136"/>
                      <a:pt x="107" y="136"/>
                      <a:pt x="107" y="136"/>
                    </a:cubicBezTo>
                    <a:cubicBezTo>
                      <a:pt x="107" y="136"/>
                      <a:pt x="113" y="142"/>
                      <a:pt x="121" y="143"/>
                    </a:cubicBezTo>
                    <a:cubicBezTo>
                      <a:pt x="128" y="145"/>
                      <a:pt x="142" y="150"/>
                      <a:pt x="142" y="150"/>
                    </a:cubicBezTo>
                    <a:cubicBezTo>
                      <a:pt x="139" y="159"/>
                      <a:pt x="139" y="159"/>
                      <a:pt x="139" y="159"/>
                    </a:cubicBezTo>
                    <a:cubicBezTo>
                      <a:pt x="139" y="159"/>
                      <a:pt x="131" y="160"/>
                      <a:pt x="128" y="160"/>
                    </a:cubicBezTo>
                    <a:cubicBezTo>
                      <a:pt x="125" y="159"/>
                      <a:pt x="121" y="151"/>
                      <a:pt x="121" y="151"/>
                    </a:cubicBezTo>
                    <a:cubicBezTo>
                      <a:pt x="121" y="151"/>
                      <a:pt x="115" y="157"/>
                      <a:pt x="110" y="159"/>
                    </a:cubicBezTo>
                    <a:cubicBezTo>
                      <a:pt x="107" y="160"/>
                      <a:pt x="103" y="164"/>
                      <a:pt x="103" y="164"/>
                    </a:cubicBezTo>
                    <a:cubicBezTo>
                      <a:pt x="108" y="171"/>
                      <a:pt x="108" y="171"/>
                      <a:pt x="108" y="171"/>
                    </a:cubicBezTo>
                    <a:cubicBezTo>
                      <a:pt x="108" y="171"/>
                      <a:pt x="103" y="172"/>
                      <a:pt x="98" y="174"/>
                    </a:cubicBezTo>
                    <a:cubicBezTo>
                      <a:pt x="94" y="178"/>
                      <a:pt x="91" y="181"/>
                      <a:pt x="91" y="181"/>
                    </a:cubicBezTo>
                    <a:cubicBezTo>
                      <a:pt x="85" y="179"/>
                      <a:pt x="85" y="179"/>
                      <a:pt x="85" y="179"/>
                    </a:cubicBezTo>
                    <a:cubicBezTo>
                      <a:pt x="80" y="182"/>
                      <a:pt x="80" y="182"/>
                      <a:pt x="80" y="182"/>
                    </a:cubicBezTo>
                    <a:cubicBezTo>
                      <a:pt x="61" y="186"/>
                      <a:pt x="61" y="186"/>
                      <a:pt x="61" y="186"/>
                    </a:cubicBezTo>
                    <a:cubicBezTo>
                      <a:pt x="78" y="190"/>
                      <a:pt x="78" y="190"/>
                      <a:pt x="78" y="190"/>
                    </a:cubicBezTo>
                    <a:cubicBezTo>
                      <a:pt x="82" y="187"/>
                      <a:pt x="82" y="187"/>
                      <a:pt x="82" y="187"/>
                    </a:cubicBezTo>
                    <a:cubicBezTo>
                      <a:pt x="82" y="187"/>
                      <a:pt x="86" y="197"/>
                      <a:pt x="97" y="196"/>
                    </a:cubicBezTo>
                    <a:cubicBezTo>
                      <a:pt x="108" y="197"/>
                      <a:pt x="114" y="192"/>
                      <a:pt x="114" y="192"/>
                    </a:cubicBezTo>
                    <a:cubicBezTo>
                      <a:pt x="118" y="191"/>
                      <a:pt x="118" y="191"/>
                      <a:pt x="118" y="191"/>
                    </a:cubicBezTo>
                    <a:cubicBezTo>
                      <a:pt x="116" y="200"/>
                      <a:pt x="116" y="200"/>
                      <a:pt x="116" y="200"/>
                    </a:cubicBezTo>
                    <a:cubicBezTo>
                      <a:pt x="125" y="203"/>
                      <a:pt x="125" y="203"/>
                      <a:pt x="125" y="203"/>
                    </a:cubicBezTo>
                    <a:cubicBezTo>
                      <a:pt x="128" y="208"/>
                      <a:pt x="128" y="208"/>
                      <a:pt x="128" y="208"/>
                    </a:cubicBezTo>
                    <a:cubicBezTo>
                      <a:pt x="119" y="203"/>
                      <a:pt x="119" y="203"/>
                      <a:pt x="119" y="203"/>
                    </a:cubicBezTo>
                    <a:cubicBezTo>
                      <a:pt x="107" y="201"/>
                      <a:pt x="107" y="201"/>
                      <a:pt x="107" y="201"/>
                    </a:cubicBezTo>
                    <a:cubicBezTo>
                      <a:pt x="89" y="201"/>
                      <a:pt x="89" y="201"/>
                      <a:pt x="89" y="201"/>
                    </a:cubicBezTo>
                    <a:cubicBezTo>
                      <a:pt x="76" y="192"/>
                      <a:pt x="76" y="192"/>
                      <a:pt x="76" y="192"/>
                    </a:cubicBezTo>
                    <a:cubicBezTo>
                      <a:pt x="64" y="199"/>
                      <a:pt x="64" y="199"/>
                      <a:pt x="64" y="199"/>
                    </a:cubicBezTo>
                    <a:cubicBezTo>
                      <a:pt x="57" y="199"/>
                      <a:pt x="57" y="199"/>
                      <a:pt x="57" y="199"/>
                    </a:cubicBezTo>
                    <a:cubicBezTo>
                      <a:pt x="50" y="212"/>
                      <a:pt x="50" y="212"/>
                      <a:pt x="50" y="212"/>
                    </a:cubicBezTo>
                    <a:cubicBezTo>
                      <a:pt x="55" y="216"/>
                      <a:pt x="55" y="216"/>
                      <a:pt x="55" y="216"/>
                    </a:cubicBezTo>
                    <a:cubicBezTo>
                      <a:pt x="42" y="210"/>
                      <a:pt x="42" y="210"/>
                      <a:pt x="42" y="210"/>
                    </a:cubicBezTo>
                    <a:cubicBezTo>
                      <a:pt x="44" y="204"/>
                      <a:pt x="44" y="204"/>
                      <a:pt x="44" y="204"/>
                    </a:cubicBezTo>
                    <a:cubicBezTo>
                      <a:pt x="35" y="207"/>
                      <a:pt x="35" y="207"/>
                      <a:pt x="35" y="207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33" y="202"/>
                      <a:pt x="26" y="201"/>
                      <a:pt x="18" y="202"/>
                    </a:cubicBezTo>
                    <a:cubicBezTo>
                      <a:pt x="12" y="204"/>
                      <a:pt x="4" y="206"/>
                      <a:pt x="9" y="211"/>
                    </a:cubicBezTo>
                    <a:cubicBezTo>
                      <a:pt x="16" y="214"/>
                      <a:pt x="27" y="219"/>
                      <a:pt x="30" y="220"/>
                    </a:cubicBezTo>
                    <a:cubicBezTo>
                      <a:pt x="33" y="221"/>
                      <a:pt x="46" y="222"/>
                      <a:pt x="44" y="224"/>
                    </a:cubicBezTo>
                    <a:cubicBezTo>
                      <a:pt x="42" y="227"/>
                      <a:pt x="32" y="231"/>
                      <a:pt x="24" y="229"/>
                    </a:cubicBezTo>
                    <a:cubicBezTo>
                      <a:pt x="15" y="228"/>
                      <a:pt x="14" y="231"/>
                      <a:pt x="12" y="233"/>
                    </a:cubicBezTo>
                    <a:cubicBezTo>
                      <a:pt x="9" y="234"/>
                      <a:pt x="2" y="233"/>
                      <a:pt x="2" y="233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242"/>
                      <a:pt x="10" y="239"/>
                      <a:pt x="9" y="242"/>
                    </a:cubicBezTo>
                    <a:cubicBezTo>
                      <a:pt x="8" y="245"/>
                      <a:pt x="10" y="251"/>
                      <a:pt x="10" y="251"/>
                    </a:cubicBezTo>
                    <a:cubicBezTo>
                      <a:pt x="40" y="254"/>
                      <a:pt x="40" y="254"/>
                      <a:pt x="40" y="254"/>
                    </a:cubicBezTo>
                    <a:cubicBezTo>
                      <a:pt x="19" y="256"/>
                      <a:pt x="19" y="256"/>
                      <a:pt x="19" y="256"/>
                    </a:cubicBezTo>
                    <a:cubicBezTo>
                      <a:pt x="15" y="261"/>
                      <a:pt x="15" y="261"/>
                      <a:pt x="15" y="261"/>
                    </a:cubicBezTo>
                    <a:cubicBezTo>
                      <a:pt x="7" y="260"/>
                      <a:pt x="7" y="260"/>
                      <a:pt x="7" y="260"/>
                    </a:cubicBezTo>
                    <a:cubicBezTo>
                      <a:pt x="3" y="265"/>
                      <a:pt x="3" y="265"/>
                      <a:pt x="3" y="265"/>
                    </a:cubicBezTo>
                    <a:cubicBezTo>
                      <a:pt x="26" y="266"/>
                      <a:pt x="26" y="266"/>
                      <a:pt x="26" y="266"/>
                    </a:cubicBezTo>
                    <a:cubicBezTo>
                      <a:pt x="31" y="269"/>
                      <a:pt x="31" y="269"/>
                      <a:pt x="31" y="269"/>
                    </a:cubicBezTo>
                    <a:cubicBezTo>
                      <a:pt x="42" y="268"/>
                      <a:pt x="42" y="268"/>
                      <a:pt x="42" y="268"/>
                    </a:cubicBezTo>
                    <a:cubicBezTo>
                      <a:pt x="44" y="273"/>
                      <a:pt x="44" y="273"/>
                      <a:pt x="44" y="273"/>
                    </a:cubicBezTo>
                    <a:cubicBezTo>
                      <a:pt x="44" y="273"/>
                      <a:pt x="35" y="273"/>
                      <a:pt x="30" y="273"/>
                    </a:cubicBezTo>
                    <a:cubicBezTo>
                      <a:pt x="26" y="272"/>
                      <a:pt x="18" y="277"/>
                      <a:pt x="18" y="277"/>
                    </a:cubicBezTo>
                    <a:cubicBezTo>
                      <a:pt x="33" y="278"/>
                      <a:pt x="33" y="278"/>
                      <a:pt x="33" y="278"/>
                    </a:cubicBezTo>
                    <a:cubicBezTo>
                      <a:pt x="33" y="278"/>
                      <a:pt x="24" y="284"/>
                      <a:pt x="22" y="284"/>
                    </a:cubicBezTo>
                    <a:cubicBezTo>
                      <a:pt x="19" y="283"/>
                      <a:pt x="13" y="284"/>
                      <a:pt x="13" y="284"/>
                    </a:cubicBezTo>
                    <a:cubicBezTo>
                      <a:pt x="16" y="286"/>
                      <a:pt x="16" y="286"/>
                      <a:pt x="16" y="286"/>
                    </a:cubicBezTo>
                    <a:cubicBezTo>
                      <a:pt x="40" y="289"/>
                      <a:pt x="40" y="289"/>
                      <a:pt x="40" y="289"/>
                    </a:cubicBezTo>
                    <a:cubicBezTo>
                      <a:pt x="44" y="291"/>
                      <a:pt x="44" y="291"/>
                      <a:pt x="44" y="291"/>
                    </a:cubicBezTo>
                    <a:cubicBezTo>
                      <a:pt x="40" y="296"/>
                      <a:pt x="40" y="296"/>
                      <a:pt x="40" y="296"/>
                    </a:cubicBezTo>
                    <a:cubicBezTo>
                      <a:pt x="40" y="296"/>
                      <a:pt x="47" y="301"/>
                      <a:pt x="50" y="300"/>
                    </a:cubicBezTo>
                    <a:cubicBezTo>
                      <a:pt x="53" y="297"/>
                      <a:pt x="57" y="296"/>
                      <a:pt x="57" y="296"/>
                    </a:cubicBezTo>
                    <a:cubicBezTo>
                      <a:pt x="66" y="303"/>
                      <a:pt x="66" y="303"/>
                      <a:pt x="66" y="303"/>
                    </a:cubicBezTo>
                    <a:cubicBezTo>
                      <a:pt x="73" y="300"/>
                      <a:pt x="73" y="300"/>
                      <a:pt x="73" y="300"/>
                    </a:cubicBezTo>
                    <a:cubicBezTo>
                      <a:pt x="78" y="304"/>
                      <a:pt x="78" y="304"/>
                      <a:pt x="78" y="304"/>
                    </a:cubicBezTo>
                    <a:cubicBezTo>
                      <a:pt x="86" y="301"/>
                      <a:pt x="86" y="301"/>
                      <a:pt x="86" y="301"/>
                    </a:cubicBezTo>
                    <a:cubicBezTo>
                      <a:pt x="90" y="303"/>
                      <a:pt x="90" y="303"/>
                      <a:pt x="90" y="303"/>
                    </a:cubicBezTo>
                    <a:cubicBezTo>
                      <a:pt x="90" y="303"/>
                      <a:pt x="111" y="307"/>
                      <a:pt x="111" y="298"/>
                    </a:cubicBezTo>
                    <a:cubicBezTo>
                      <a:pt x="114" y="285"/>
                      <a:pt x="114" y="285"/>
                      <a:pt x="114" y="285"/>
                    </a:cubicBezTo>
                    <a:cubicBezTo>
                      <a:pt x="114" y="285"/>
                      <a:pt x="118" y="284"/>
                      <a:pt x="120" y="289"/>
                    </a:cubicBezTo>
                    <a:cubicBezTo>
                      <a:pt x="124" y="296"/>
                      <a:pt x="117" y="293"/>
                      <a:pt x="116" y="296"/>
                    </a:cubicBezTo>
                    <a:cubicBezTo>
                      <a:pt x="116" y="299"/>
                      <a:pt x="118" y="302"/>
                      <a:pt x="124" y="300"/>
                    </a:cubicBezTo>
                    <a:cubicBezTo>
                      <a:pt x="132" y="302"/>
                      <a:pt x="143" y="298"/>
                      <a:pt x="143" y="298"/>
                    </a:cubicBezTo>
                    <a:cubicBezTo>
                      <a:pt x="144" y="292"/>
                      <a:pt x="144" y="292"/>
                      <a:pt x="144" y="292"/>
                    </a:cubicBezTo>
                    <a:cubicBezTo>
                      <a:pt x="144" y="292"/>
                      <a:pt x="151" y="302"/>
                      <a:pt x="156" y="300"/>
                    </a:cubicBezTo>
                    <a:cubicBezTo>
                      <a:pt x="164" y="299"/>
                      <a:pt x="165" y="290"/>
                      <a:pt x="165" y="290"/>
                    </a:cubicBezTo>
                    <a:cubicBezTo>
                      <a:pt x="169" y="292"/>
                      <a:pt x="169" y="292"/>
                      <a:pt x="169" y="292"/>
                    </a:cubicBezTo>
                    <a:cubicBezTo>
                      <a:pt x="178" y="289"/>
                      <a:pt x="178" y="289"/>
                      <a:pt x="178" y="289"/>
                    </a:cubicBezTo>
                    <a:cubicBezTo>
                      <a:pt x="198" y="299"/>
                      <a:pt x="198" y="299"/>
                      <a:pt x="198" y="299"/>
                    </a:cubicBezTo>
                    <a:cubicBezTo>
                      <a:pt x="203" y="288"/>
                      <a:pt x="203" y="288"/>
                      <a:pt x="203" y="288"/>
                    </a:cubicBezTo>
                    <a:cubicBezTo>
                      <a:pt x="207" y="292"/>
                      <a:pt x="207" y="292"/>
                      <a:pt x="207" y="292"/>
                    </a:cubicBezTo>
                    <a:cubicBezTo>
                      <a:pt x="203" y="302"/>
                      <a:pt x="203" y="302"/>
                      <a:pt x="203" y="302"/>
                    </a:cubicBezTo>
                    <a:cubicBezTo>
                      <a:pt x="211" y="302"/>
                      <a:pt x="211" y="302"/>
                      <a:pt x="211" y="302"/>
                    </a:cubicBezTo>
                    <a:cubicBezTo>
                      <a:pt x="216" y="293"/>
                      <a:pt x="216" y="293"/>
                      <a:pt x="216" y="293"/>
                    </a:cubicBezTo>
                    <a:cubicBezTo>
                      <a:pt x="215" y="299"/>
                      <a:pt x="215" y="299"/>
                      <a:pt x="215" y="299"/>
                    </a:cubicBezTo>
                    <a:cubicBezTo>
                      <a:pt x="215" y="299"/>
                      <a:pt x="218" y="306"/>
                      <a:pt x="224" y="307"/>
                    </a:cubicBezTo>
                    <a:cubicBezTo>
                      <a:pt x="230" y="308"/>
                      <a:pt x="242" y="309"/>
                      <a:pt x="242" y="309"/>
                    </a:cubicBezTo>
                    <a:cubicBezTo>
                      <a:pt x="242" y="301"/>
                      <a:pt x="242" y="301"/>
                      <a:pt x="242" y="301"/>
                    </a:cubicBezTo>
                    <a:cubicBezTo>
                      <a:pt x="235" y="291"/>
                      <a:pt x="235" y="291"/>
                      <a:pt x="235" y="291"/>
                    </a:cubicBezTo>
                    <a:cubicBezTo>
                      <a:pt x="238" y="290"/>
                      <a:pt x="238" y="290"/>
                      <a:pt x="238" y="290"/>
                    </a:cubicBezTo>
                    <a:cubicBezTo>
                      <a:pt x="244" y="294"/>
                      <a:pt x="244" y="294"/>
                      <a:pt x="244" y="294"/>
                    </a:cubicBezTo>
                    <a:cubicBezTo>
                      <a:pt x="245" y="291"/>
                      <a:pt x="245" y="291"/>
                      <a:pt x="245" y="291"/>
                    </a:cubicBezTo>
                    <a:cubicBezTo>
                      <a:pt x="261" y="282"/>
                      <a:pt x="261" y="282"/>
                      <a:pt x="261" y="282"/>
                    </a:cubicBezTo>
                    <a:cubicBezTo>
                      <a:pt x="262" y="273"/>
                      <a:pt x="262" y="273"/>
                      <a:pt x="262" y="273"/>
                    </a:cubicBezTo>
                    <a:cubicBezTo>
                      <a:pt x="262" y="273"/>
                      <a:pt x="271" y="261"/>
                      <a:pt x="274" y="260"/>
                    </a:cubicBezTo>
                    <a:cubicBezTo>
                      <a:pt x="279" y="258"/>
                      <a:pt x="288" y="252"/>
                      <a:pt x="292" y="239"/>
                    </a:cubicBezTo>
                    <a:cubicBezTo>
                      <a:pt x="295" y="222"/>
                      <a:pt x="295" y="222"/>
                      <a:pt x="295" y="222"/>
                    </a:cubicBezTo>
                    <a:cubicBezTo>
                      <a:pt x="295" y="222"/>
                      <a:pt x="286" y="214"/>
                      <a:pt x="289" y="210"/>
                    </a:cubicBezTo>
                    <a:cubicBezTo>
                      <a:pt x="294" y="208"/>
                      <a:pt x="299" y="210"/>
                      <a:pt x="299" y="210"/>
                    </a:cubicBezTo>
                    <a:cubicBezTo>
                      <a:pt x="299" y="210"/>
                      <a:pt x="300" y="204"/>
                      <a:pt x="302" y="202"/>
                    </a:cubicBezTo>
                    <a:cubicBezTo>
                      <a:pt x="305" y="201"/>
                      <a:pt x="310" y="199"/>
                      <a:pt x="309" y="196"/>
                    </a:cubicBezTo>
                    <a:cubicBezTo>
                      <a:pt x="307" y="191"/>
                      <a:pt x="305" y="178"/>
                      <a:pt x="305" y="178"/>
                    </a:cubicBezTo>
                    <a:cubicBezTo>
                      <a:pt x="305" y="178"/>
                      <a:pt x="310" y="176"/>
                      <a:pt x="311" y="169"/>
                    </a:cubicBezTo>
                    <a:cubicBezTo>
                      <a:pt x="312" y="161"/>
                      <a:pt x="303" y="155"/>
                      <a:pt x="308" y="153"/>
                    </a:cubicBezTo>
                    <a:cubicBezTo>
                      <a:pt x="315" y="150"/>
                      <a:pt x="322" y="157"/>
                      <a:pt x="324" y="156"/>
                    </a:cubicBezTo>
                    <a:cubicBezTo>
                      <a:pt x="324" y="154"/>
                      <a:pt x="322" y="145"/>
                      <a:pt x="322" y="14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</p:grpSp>
        <p:grpSp>
          <p:nvGrpSpPr>
            <p:cNvPr id="44" name="Gruppieren 479"/>
            <p:cNvGrpSpPr/>
            <p:nvPr/>
          </p:nvGrpSpPr>
          <p:grpSpPr bwMode="gray">
            <a:xfrm>
              <a:off x="1150489" y="4104160"/>
              <a:ext cx="1164450" cy="1431643"/>
              <a:chOff x="1150490" y="4104161"/>
              <a:chExt cx="1164450" cy="1431644"/>
            </a:xfrm>
            <a:grpFill/>
          </p:grpSpPr>
          <p:sp>
            <p:nvSpPr>
              <p:cNvPr id="315" name="Freeform 104"/>
              <p:cNvSpPr>
                <a:spLocks/>
              </p:cNvSpPr>
              <p:nvPr/>
            </p:nvSpPr>
            <p:spPr bwMode="gray">
              <a:xfrm>
                <a:off x="1150490" y="4104161"/>
                <a:ext cx="1164450" cy="1153366"/>
              </a:xfrm>
              <a:custGeom>
                <a:avLst/>
                <a:gdLst/>
                <a:ahLst/>
                <a:cxnLst>
                  <a:cxn ang="0">
                    <a:pos x="798" y="274"/>
                  </a:cxn>
                  <a:cxn ang="0">
                    <a:pos x="756" y="257"/>
                  </a:cxn>
                  <a:cxn ang="0">
                    <a:pos x="716" y="228"/>
                  </a:cxn>
                  <a:cxn ang="0">
                    <a:pos x="675" y="195"/>
                  </a:cxn>
                  <a:cxn ang="0">
                    <a:pos x="658" y="140"/>
                  </a:cxn>
                  <a:cxn ang="0">
                    <a:pos x="618" y="136"/>
                  </a:cxn>
                  <a:cxn ang="0">
                    <a:pos x="587" y="82"/>
                  </a:cxn>
                  <a:cxn ang="0">
                    <a:pos x="557" y="55"/>
                  </a:cxn>
                  <a:cxn ang="0">
                    <a:pos x="548" y="23"/>
                  </a:cxn>
                  <a:cxn ang="0">
                    <a:pos x="463" y="67"/>
                  </a:cxn>
                  <a:cxn ang="0">
                    <a:pos x="367" y="95"/>
                  </a:cxn>
                  <a:cxn ang="0">
                    <a:pos x="323" y="128"/>
                  </a:cxn>
                  <a:cxn ang="0">
                    <a:pos x="265" y="77"/>
                  </a:cxn>
                  <a:cxn ang="0">
                    <a:pos x="233" y="63"/>
                  </a:cxn>
                  <a:cxn ang="0">
                    <a:pos x="229" y="123"/>
                  </a:cxn>
                  <a:cxn ang="0">
                    <a:pos x="197" y="142"/>
                  </a:cxn>
                  <a:cxn ang="0">
                    <a:pos x="171" y="132"/>
                  </a:cxn>
                  <a:cxn ang="0">
                    <a:pos x="83" y="96"/>
                  </a:cxn>
                  <a:cxn ang="0">
                    <a:pos x="11" y="106"/>
                  </a:cxn>
                  <a:cxn ang="0">
                    <a:pos x="15" y="119"/>
                  </a:cxn>
                  <a:cxn ang="0">
                    <a:pos x="0" y="139"/>
                  </a:cxn>
                  <a:cxn ang="0">
                    <a:pos x="46" y="172"/>
                  </a:cxn>
                  <a:cxn ang="0">
                    <a:pos x="88" y="198"/>
                  </a:cxn>
                  <a:cxn ang="0">
                    <a:pos x="95" y="219"/>
                  </a:cxn>
                  <a:cxn ang="0">
                    <a:pos x="123" y="264"/>
                  </a:cxn>
                  <a:cxn ang="0">
                    <a:pos x="121" y="273"/>
                  </a:cxn>
                  <a:cxn ang="0">
                    <a:pos x="126" y="345"/>
                  </a:cxn>
                  <a:cxn ang="0">
                    <a:pos x="159" y="402"/>
                  </a:cxn>
                  <a:cxn ang="0">
                    <a:pos x="159" y="507"/>
                  </a:cxn>
                  <a:cxn ang="0">
                    <a:pos x="137" y="446"/>
                  </a:cxn>
                  <a:cxn ang="0">
                    <a:pos x="95" y="542"/>
                  </a:cxn>
                  <a:cxn ang="0">
                    <a:pos x="30" y="641"/>
                  </a:cxn>
                  <a:cxn ang="0">
                    <a:pos x="40" y="676"/>
                  </a:cxn>
                  <a:cxn ang="0">
                    <a:pos x="82" y="705"/>
                  </a:cxn>
                  <a:cxn ang="0">
                    <a:pos x="140" y="739"/>
                  </a:cxn>
                  <a:cxn ang="0">
                    <a:pos x="198" y="753"/>
                  </a:cxn>
                  <a:cxn ang="0">
                    <a:pos x="239" y="780"/>
                  </a:cxn>
                  <a:cxn ang="0">
                    <a:pos x="257" y="817"/>
                  </a:cxn>
                  <a:cxn ang="0">
                    <a:pos x="339" y="833"/>
                  </a:cxn>
                  <a:cxn ang="0">
                    <a:pos x="346" y="778"/>
                  </a:cxn>
                  <a:cxn ang="0">
                    <a:pos x="389" y="750"/>
                  </a:cxn>
                  <a:cxn ang="0">
                    <a:pos x="426" y="745"/>
                  </a:cxn>
                  <a:cxn ang="0">
                    <a:pos x="496" y="787"/>
                  </a:cxn>
                  <a:cxn ang="0">
                    <a:pos x="553" y="823"/>
                  </a:cxn>
                  <a:cxn ang="0">
                    <a:pos x="584" y="828"/>
                  </a:cxn>
                  <a:cxn ang="0">
                    <a:pos x="632" y="800"/>
                  </a:cxn>
                  <a:cxn ang="0">
                    <a:pos x="681" y="790"/>
                  </a:cxn>
                  <a:cxn ang="0">
                    <a:pos x="659" y="696"/>
                  </a:cxn>
                  <a:cxn ang="0">
                    <a:pos x="657" y="644"/>
                  </a:cxn>
                  <a:cxn ang="0">
                    <a:pos x="676" y="585"/>
                  </a:cxn>
                  <a:cxn ang="0">
                    <a:pos x="691" y="532"/>
                  </a:cxn>
                  <a:cxn ang="0">
                    <a:pos x="631" y="537"/>
                  </a:cxn>
                  <a:cxn ang="0">
                    <a:pos x="681" y="468"/>
                  </a:cxn>
                  <a:cxn ang="0">
                    <a:pos x="761" y="434"/>
                  </a:cxn>
                  <a:cxn ang="0">
                    <a:pos x="812" y="333"/>
                  </a:cxn>
                </a:cxnLst>
                <a:rect l="0" t="0" r="r" b="b"/>
                <a:pathLst>
                  <a:path w="845" h="837">
                    <a:moveTo>
                      <a:pt x="845" y="304"/>
                    </a:moveTo>
                    <a:cubicBezTo>
                      <a:pt x="841" y="302"/>
                      <a:pt x="830" y="289"/>
                      <a:pt x="825" y="293"/>
                    </a:cubicBezTo>
                    <a:cubicBezTo>
                      <a:pt x="823" y="296"/>
                      <a:pt x="809" y="285"/>
                      <a:pt x="807" y="283"/>
                    </a:cubicBezTo>
                    <a:cubicBezTo>
                      <a:pt x="805" y="283"/>
                      <a:pt x="801" y="275"/>
                      <a:pt x="804" y="275"/>
                    </a:cubicBezTo>
                    <a:cubicBezTo>
                      <a:pt x="802" y="275"/>
                      <a:pt x="801" y="273"/>
                      <a:pt x="799" y="273"/>
                    </a:cubicBezTo>
                    <a:cubicBezTo>
                      <a:pt x="795" y="272"/>
                      <a:pt x="798" y="274"/>
                      <a:pt x="798" y="274"/>
                    </a:cubicBezTo>
                    <a:cubicBezTo>
                      <a:pt x="793" y="275"/>
                      <a:pt x="793" y="276"/>
                      <a:pt x="791" y="276"/>
                    </a:cubicBezTo>
                    <a:cubicBezTo>
                      <a:pt x="788" y="275"/>
                      <a:pt x="780" y="269"/>
                      <a:pt x="780" y="269"/>
                    </a:cubicBezTo>
                    <a:cubicBezTo>
                      <a:pt x="777" y="269"/>
                      <a:pt x="774" y="277"/>
                      <a:pt x="775" y="267"/>
                    </a:cubicBezTo>
                    <a:cubicBezTo>
                      <a:pt x="775" y="264"/>
                      <a:pt x="768" y="261"/>
                      <a:pt x="764" y="260"/>
                    </a:cubicBezTo>
                    <a:cubicBezTo>
                      <a:pt x="766" y="265"/>
                      <a:pt x="763" y="264"/>
                      <a:pt x="758" y="264"/>
                    </a:cubicBezTo>
                    <a:cubicBezTo>
                      <a:pt x="754" y="261"/>
                      <a:pt x="757" y="260"/>
                      <a:pt x="756" y="257"/>
                    </a:cubicBezTo>
                    <a:cubicBezTo>
                      <a:pt x="756" y="259"/>
                      <a:pt x="750" y="241"/>
                      <a:pt x="749" y="242"/>
                    </a:cubicBezTo>
                    <a:cubicBezTo>
                      <a:pt x="752" y="241"/>
                      <a:pt x="753" y="237"/>
                      <a:pt x="752" y="235"/>
                    </a:cubicBezTo>
                    <a:cubicBezTo>
                      <a:pt x="749" y="231"/>
                      <a:pt x="745" y="231"/>
                      <a:pt x="742" y="228"/>
                    </a:cubicBezTo>
                    <a:cubicBezTo>
                      <a:pt x="739" y="229"/>
                      <a:pt x="737" y="229"/>
                      <a:pt x="736" y="229"/>
                    </a:cubicBezTo>
                    <a:cubicBezTo>
                      <a:pt x="733" y="228"/>
                      <a:pt x="734" y="225"/>
                      <a:pt x="729" y="225"/>
                    </a:cubicBezTo>
                    <a:cubicBezTo>
                      <a:pt x="725" y="222"/>
                      <a:pt x="727" y="230"/>
                      <a:pt x="716" y="228"/>
                    </a:cubicBezTo>
                    <a:cubicBezTo>
                      <a:pt x="709" y="228"/>
                      <a:pt x="710" y="219"/>
                      <a:pt x="710" y="219"/>
                    </a:cubicBezTo>
                    <a:cubicBezTo>
                      <a:pt x="703" y="215"/>
                      <a:pt x="703" y="215"/>
                      <a:pt x="703" y="215"/>
                    </a:cubicBezTo>
                    <a:cubicBezTo>
                      <a:pt x="705" y="215"/>
                      <a:pt x="705" y="215"/>
                      <a:pt x="705" y="215"/>
                    </a:cubicBezTo>
                    <a:cubicBezTo>
                      <a:pt x="682" y="213"/>
                      <a:pt x="682" y="213"/>
                      <a:pt x="682" y="213"/>
                    </a:cubicBezTo>
                    <a:cubicBezTo>
                      <a:pt x="675" y="198"/>
                      <a:pt x="675" y="198"/>
                      <a:pt x="675" y="198"/>
                    </a:cubicBezTo>
                    <a:cubicBezTo>
                      <a:pt x="675" y="195"/>
                      <a:pt x="675" y="195"/>
                      <a:pt x="675" y="195"/>
                    </a:cubicBezTo>
                    <a:cubicBezTo>
                      <a:pt x="660" y="176"/>
                      <a:pt x="660" y="176"/>
                      <a:pt x="660" y="176"/>
                    </a:cubicBezTo>
                    <a:cubicBezTo>
                      <a:pt x="650" y="175"/>
                      <a:pt x="650" y="175"/>
                      <a:pt x="650" y="175"/>
                    </a:cubicBezTo>
                    <a:cubicBezTo>
                      <a:pt x="648" y="171"/>
                      <a:pt x="648" y="171"/>
                      <a:pt x="648" y="171"/>
                    </a:cubicBezTo>
                    <a:cubicBezTo>
                      <a:pt x="648" y="171"/>
                      <a:pt x="653" y="165"/>
                      <a:pt x="652" y="161"/>
                    </a:cubicBezTo>
                    <a:cubicBezTo>
                      <a:pt x="653" y="157"/>
                      <a:pt x="650" y="156"/>
                      <a:pt x="650" y="156"/>
                    </a:cubicBezTo>
                    <a:cubicBezTo>
                      <a:pt x="650" y="156"/>
                      <a:pt x="663" y="145"/>
                      <a:pt x="658" y="140"/>
                    </a:cubicBezTo>
                    <a:cubicBezTo>
                      <a:pt x="655" y="134"/>
                      <a:pt x="642" y="152"/>
                      <a:pt x="642" y="152"/>
                    </a:cubicBezTo>
                    <a:cubicBezTo>
                      <a:pt x="637" y="154"/>
                      <a:pt x="637" y="154"/>
                      <a:pt x="637" y="154"/>
                    </a:cubicBezTo>
                    <a:cubicBezTo>
                      <a:pt x="630" y="157"/>
                      <a:pt x="630" y="157"/>
                      <a:pt x="630" y="157"/>
                    </a:cubicBezTo>
                    <a:cubicBezTo>
                      <a:pt x="627" y="152"/>
                      <a:pt x="627" y="152"/>
                      <a:pt x="627" y="152"/>
                    </a:cubicBezTo>
                    <a:cubicBezTo>
                      <a:pt x="627" y="152"/>
                      <a:pt x="619" y="153"/>
                      <a:pt x="612" y="149"/>
                    </a:cubicBezTo>
                    <a:cubicBezTo>
                      <a:pt x="603" y="143"/>
                      <a:pt x="618" y="136"/>
                      <a:pt x="618" y="136"/>
                    </a:cubicBezTo>
                    <a:cubicBezTo>
                      <a:pt x="613" y="129"/>
                      <a:pt x="613" y="129"/>
                      <a:pt x="613" y="129"/>
                    </a:cubicBezTo>
                    <a:cubicBezTo>
                      <a:pt x="613" y="129"/>
                      <a:pt x="618" y="126"/>
                      <a:pt x="620" y="117"/>
                    </a:cubicBezTo>
                    <a:cubicBezTo>
                      <a:pt x="621" y="111"/>
                      <a:pt x="609" y="108"/>
                      <a:pt x="604" y="105"/>
                    </a:cubicBezTo>
                    <a:cubicBezTo>
                      <a:pt x="597" y="102"/>
                      <a:pt x="595" y="109"/>
                      <a:pt x="589" y="108"/>
                    </a:cubicBezTo>
                    <a:cubicBezTo>
                      <a:pt x="586" y="109"/>
                      <a:pt x="594" y="91"/>
                      <a:pt x="594" y="91"/>
                    </a:cubicBezTo>
                    <a:cubicBezTo>
                      <a:pt x="587" y="82"/>
                      <a:pt x="587" y="82"/>
                      <a:pt x="587" y="82"/>
                    </a:cubicBezTo>
                    <a:cubicBezTo>
                      <a:pt x="576" y="84"/>
                      <a:pt x="576" y="84"/>
                      <a:pt x="576" y="84"/>
                    </a:cubicBezTo>
                    <a:cubicBezTo>
                      <a:pt x="572" y="79"/>
                      <a:pt x="572" y="79"/>
                      <a:pt x="572" y="79"/>
                    </a:cubicBezTo>
                    <a:cubicBezTo>
                      <a:pt x="575" y="63"/>
                      <a:pt x="575" y="63"/>
                      <a:pt x="575" y="63"/>
                    </a:cubicBezTo>
                    <a:cubicBezTo>
                      <a:pt x="573" y="52"/>
                      <a:pt x="573" y="52"/>
                      <a:pt x="573" y="52"/>
                    </a:cubicBezTo>
                    <a:cubicBezTo>
                      <a:pt x="562" y="50"/>
                      <a:pt x="562" y="50"/>
                      <a:pt x="562" y="50"/>
                    </a:cubicBezTo>
                    <a:cubicBezTo>
                      <a:pt x="559" y="49"/>
                      <a:pt x="557" y="55"/>
                      <a:pt x="557" y="55"/>
                    </a:cubicBezTo>
                    <a:cubicBezTo>
                      <a:pt x="551" y="52"/>
                      <a:pt x="551" y="52"/>
                      <a:pt x="551" y="52"/>
                    </a:cubicBezTo>
                    <a:cubicBezTo>
                      <a:pt x="551" y="52"/>
                      <a:pt x="550" y="43"/>
                      <a:pt x="546" y="41"/>
                    </a:cubicBezTo>
                    <a:cubicBezTo>
                      <a:pt x="543" y="37"/>
                      <a:pt x="541" y="40"/>
                      <a:pt x="541" y="40"/>
                    </a:cubicBezTo>
                    <a:cubicBezTo>
                      <a:pt x="545" y="30"/>
                      <a:pt x="545" y="30"/>
                      <a:pt x="545" y="30"/>
                    </a:cubicBezTo>
                    <a:cubicBezTo>
                      <a:pt x="546" y="29"/>
                      <a:pt x="546" y="29"/>
                      <a:pt x="546" y="29"/>
                    </a:cubicBezTo>
                    <a:cubicBezTo>
                      <a:pt x="548" y="23"/>
                      <a:pt x="548" y="23"/>
                      <a:pt x="548" y="23"/>
                    </a:cubicBezTo>
                    <a:cubicBezTo>
                      <a:pt x="546" y="23"/>
                      <a:pt x="546" y="23"/>
                      <a:pt x="546" y="23"/>
                    </a:cubicBezTo>
                    <a:cubicBezTo>
                      <a:pt x="548" y="12"/>
                      <a:pt x="548" y="12"/>
                      <a:pt x="548" y="12"/>
                    </a:cubicBezTo>
                    <a:cubicBezTo>
                      <a:pt x="534" y="8"/>
                      <a:pt x="534" y="8"/>
                      <a:pt x="534" y="8"/>
                    </a:cubicBezTo>
                    <a:cubicBezTo>
                      <a:pt x="534" y="8"/>
                      <a:pt x="523" y="14"/>
                      <a:pt x="517" y="13"/>
                    </a:cubicBezTo>
                    <a:cubicBezTo>
                      <a:pt x="509" y="11"/>
                      <a:pt x="492" y="0"/>
                      <a:pt x="483" y="17"/>
                    </a:cubicBezTo>
                    <a:cubicBezTo>
                      <a:pt x="474" y="33"/>
                      <a:pt x="463" y="67"/>
                      <a:pt x="463" y="67"/>
                    </a:cubicBezTo>
                    <a:cubicBezTo>
                      <a:pt x="468" y="78"/>
                      <a:pt x="468" y="78"/>
                      <a:pt x="468" y="78"/>
                    </a:cubicBezTo>
                    <a:cubicBezTo>
                      <a:pt x="468" y="81"/>
                      <a:pt x="468" y="81"/>
                      <a:pt x="468" y="81"/>
                    </a:cubicBezTo>
                    <a:cubicBezTo>
                      <a:pt x="460" y="75"/>
                      <a:pt x="460" y="75"/>
                      <a:pt x="460" y="75"/>
                    </a:cubicBezTo>
                    <a:cubicBezTo>
                      <a:pt x="460" y="75"/>
                      <a:pt x="451" y="91"/>
                      <a:pt x="430" y="93"/>
                    </a:cubicBezTo>
                    <a:cubicBezTo>
                      <a:pt x="410" y="94"/>
                      <a:pt x="393" y="88"/>
                      <a:pt x="393" y="88"/>
                    </a:cubicBezTo>
                    <a:cubicBezTo>
                      <a:pt x="393" y="88"/>
                      <a:pt x="370" y="96"/>
                      <a:pt x="367" y="95"/>
                    </a:cubicBezTo>
                    <a:cubicBezTo>
                      <a:pt x="360" y="94"/>
                      <a:pt x="360" y="94"/>
                      <a:pt x="360" y="94"/>
                    </a:cubicBezTo>
                    <a:cubicBezTo>
                      <a:pt x="360" y="94"/>
                      <a:pt x="343" y="104"/>
                      <a:pt x="347" y="111"/>
                    </a:cubicBezTo>
                    <a:cubicBezTo>
                      <a:pt x="352" y="118"/>
                      <a:pt x="364" y="123"/>
                      <a:pt x="364" y="123"/>
                    </a:cubicBezTo>
                    <a:cubicBezTo>
                      <a:pt x="360" y="125"/>
                      <a:pt x="360" y="125"/>
                      <a:pt x="360" y="125"/>
                    </a:cubicBezTo>
                    <a:cubicBezTo>
                      <a:pt x="355" y="121"/>
                      <a:pt x="355" y="121"/>
                      <a:pt x="355" y="121"/>
                    </a:cubicBezTo>
                    <a:cubicBezTo>
                      <a:pt x="323" y="128"/>
                      <a:pt x="323" y="128"/>
                      <a:pt x="323" y="128"/>
                    </a:cubicBezTo>
                    <a:cubicBezTo>
                      <a:pt x="307" y="115"/>
                      <a:pt x="307" y="115"/>
                      <a:pt x="307" y="115"/>
                    </a:cubicBezTo>
                    <a:cubicBezTo>
                      <a:pt x="301" y="116"/>
                      <a:pt x="301" y="116"/>
                      <a:pt x="301" y="116"/>
                    </a:cubicBezTo>
                    <a:cubicBezTo>
                      <a:pt x="301" y="116"/>
                      <a:pt x="288" y="104"/>
                      <a:pt x="281" y="101"/>
                    </a:cubicBezTo>
                    <a:cubicBezTo>
                      <a:pt x="273" y="98"/>
                      <a:pt x="266" y="100"/>
                      <a:pt x="266" y="100"/>
                    </a:cubicBezTo>
                    <a:cubicBezTo>
                      <a:pt x="266" y="100"/>
                      <a:pt x="265" y="97"/>
                      <a:pt x="264" y="91"/>
                    </a:cubicBezTo>
                    <a:cubicBezTo>
                      <a:pt x="263" y="84"/>
                      <a:pt x="259" y="78"/>
                      <a:pt x="265" y="77"/>
                    </a:cubicBezTo>
                    <a:cubicBezTo>
                      <a:pt x="273" y="77"/>
                      <a:pt x="271" y="74"/>
                      <a:pt x="271" y="74"/>
                    </a:cubicBezTo>
                    <a:cubicBezTo>
                      <a:pt x="271" y="74"/>
                      <a:pt x="270" y="60"/>
                      <a:pt x="262" y="61"/>
                    </a:cubicBezTo>
                    <a:cubicBezTo>
                      <a:pt x="251" y="62"/>
                      <a:pt x="247" y="63"/>
                      <a:pt x="241" y="59"/>
                    </a:cubicBezTo>
                    <a:cubicBezTo>
                      <a:pt x="236" y="55"/>
                      <a:pt x="234" y="47"/>
                      <a:pt x="234" y="47"/>
                    </a:cubicBezTo>
                    <a:cubicBezTo>
                      <a:pt x="234" y="47"/>
                      <a:pt x="232" y="50"/>
                      <a:pt x="230" y="52"/>
                    </a:cubicBezTo>
                    <a:cubicBezTo>
                      <a:pt x="227" y="52"/>
                      <a:pt x="235" y="62"/>
                      <a:pt x="233" y="63"/>
                    </a:cubicBezTo>
                    <a:cubicBezTo>
                      <a:pt x="231" y="64"/>
                      <a:pt x="227" y="68"/>
                      <a:pt x="227" y="68"/>
                    </a:cubicBezTo>
                    <a:cubicBezTo>
                      <a:pt x="227" y="68"/>
                      <a:pt x="229" y="84"/>
                      <a:pt x="231" y="87"/>
                    </a:cubicBezTo>
                    <a:cubicBezTo>
                      <a:pt x="234" y="91"/>
                      <a:pt x="232" y="98"/>
                      <a:pt x="232" y="98"/>
                    </a:cubicBezTo>
                    <a:cubicBezTo>
                      <a:pt x="232" y="98"/>
                      <a:pt x="237" y="99"/>
                      <a:pt x="236" y="103"/>
                    </a:cubicBezTo>
                    <a:cubicBezTo>
                      <a:pt x="235" y="106"/>
                      <a:pt x="227" y="111"/>
                      <a:pt x="227" y="111"/>
                    </a:cubicBezTo>
                    <a:cubicBezTo>
                      <a:pt x="227" y="111"/>
                      <a:pt x="230" y="119"/>
                      <a:pt x="229" y="123"/>
                    </a:cubicBezTo>
                    <a:cubicBezTo>
                      <a:pt x="228" y="126"/>
                      <a:pt x="219" y="134"/>
                      <a:pt x="221" y="140"/>
                    </a:cubicBezTo>
                    <a:cubicBezTo>
                      <a:pt x="223" y="148"/>
                      <a:pt x="229" y="157"/>
                      <a:pt x="229" y="157"/>
                    </a:cubicBezTo>
                    <a:cubicBezTo>
                      <a:pt x="229" y="157"/>
                      <a:pt x="225" y="159"/>
                      <a:pt x="224" y="159"/>
                    </a:cubicBezTo>
                    <a:cubicBezTo>
                      <a:pt x="221" y="158"/>
                      <a:pt x="218" y="155"/>
                      <a:pt x="213" y="154"/>
                    </a:cubicBezTo>
                    <a:cubicBezTo>
                      <a:pt x="205" y="154"/>
                      <a:pt x="197" y="155"/>
                      <a:pt x="201" y="150"/>
                    </a:cubicBezTo>
                    <a:cubicBezTo>
                      <a:pt x="203" y="146"/>
                      <a:pt x="202" y="143"/>
                      <a:pt x="197" y="142"/>
                    </a:cubicBezTo>
                    <a:cubicBezTo>
                      <a:pt x="192" y="141"/>
                      <a:pt x="191" y="145"/>
                      <a:pt x="191" y="145"/>
                    </a:cubicBezTo>
                    <a:cubicBezTo>
                      <a:pt x="191" y="154"/>
                      <a:pt x="191" y="154"/>
                      <a:pt x="191" y="154"/>
                    </a:cubicBezTo>
                    <a:cubicBezTo>
                      <a:pt x="188" y="154"/>
                      <a:pt x="188" y="154"/>
                      <a:pt x="188" y="154"/>
                    </a:cubicBezTo>
                    <a:cubicBezTo>
                      <a:pt x="185" y="144"/>
                      <a:pt x="185" y="144"/>
                      <a:pt x="185" y="144"/>
                    </a:cubicBezTo>
                    <a:cubicBezTo>
                      <a:pt x="185" y="144"/>
                      <a:pt x="177" y="150"/>
                      <a:pt x="175" y="145"/>
                    </a:cubicBezTo>
                    <a:cubicBezTo>
                      <a:pt x="174" y="140"/>
                      <a:pt x="175" y="133"/>
                      <a:pt x="171" y="132"/>
                    </a:cubicBezTo>
                    <a:cubicBezTo>
                      <a:pt x="166" y="133"/>
                      <a:pt x="145" y="141"/>
                      <a:pt x="145" y="141"/>
                    </a:cubicBezTo>
                    <a:cubicBezTo>
                      <a:pt x="145" y="141"/>
                      <a:pt x="140" y="119"/>
                      <a:pt x="137" y="115"/>
                    </a:cubicBezTo>
                    <a:cubicBezTo>
                      <a:pt x="135" y="110"/>
                      <a:pt x="130" y="97"/>
                      <a:pt x="130" y="97"/>
                    </a:cubicBezTo>
                    <a:cubicBezTo>
                      <a:pt x="104" y="91"/>
                      <a:pt x="104" y="91"/>
                      <a:pt x="104" y="91"/>
                    </a:cubicBezTo>
                    <a:cubicBezTo>
                      <a:pt x="97" y="103"/>
                      <a:pt x="97" y="103"/>
                      <a:pt x="97" y="103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83" y="96"/>
                      <a:pt x="82" y="100"/>
                      <a:pt x="81" y="100"/>
                    </a:cubicBezTo>
                    <a:cubicBezTo>
                      <a:pt x="78" y="99"/>
                      <a:pt x="68" y="96"/>
                      <a:pt x="68" y="96"/>
                    </a:cubicBezTo>
                    <a:cubicBezTo>
                      <a:pt x="69" y="88"/>
                      <a:pt x="69" y="88"/>
                      <a:pt x="69" y="88"/>
                    </a:cubicBezTo>
                    <a:cubicBezTo>
                      <a:pt x="69" y="88"/>
                      <a:pt x="58" y="85"/>
                      <a:pt x="40" y="88"/>
                    </a:cubicBezTo>
                    <a:cubicBezTo>
                      <a:pt x="24" y="87"/>
                      <a:pt x="15" y="92"/>
                      <a:pt x="15" y="92"/>
                    </a:cubicBezTo>
                    <a:cubicBezTo>
                      <a:pt x="15" y="92"/>
                      <a:pt x="10" y="103"/>
                      <a:pt x="11" y="106"/>
                    </a:cubicBezTo>
                    <a:cubicBezTo>
                      <a:pt x="12" y="110"/>
                      <a:pt x="30" y="110"/>
                      <a:pt x="30" y="110"/>
                    </a:cubicBezTo>
                    <a:cubicBezTo>
                      <a:pt x="32" y="116"/>
                      <a:pt x="32" y="116"/>
                      <a:pt x="32" y="116"/>
                    </a:cubicBezTo>
                    <a:cubicBezTo>
                      <a:pt x="43" y="123"/>
                      <a:pt x="43" y="123"/>
                      <a:pt x="43" y="123"/>
                    </a:cubicBezTo>
                    <a:cubicBezTo>
                      <a:pt x="39" y="127"/>
                      <a:pt x="39" y="127"/>
                      <a:pt x="39" y="127"/>
                    </a:cubicBezTo>
                    <a:cubicBezTo>
                      <a:pt x="20" y="116"/>
                      <a:pt x="20" y="116"/>
                      <a:pt x="20" y="116"/>
                    </a:cubicBezTo>
                    <a:cubicBezTo>
                      <a:pt x="15" y="119"/>
                      <a:pt x="15" y="119"/>
                      <a:pt x="15" y="119"/>
                    </a:cubicBezTo>
                    <a:cubicBezTo>
                      <a:pt x="19" y="121"/>
                      <a:pt x="19" y="121"/>
                      <a:pt x="19" y="121"/>
                    </a:cubicBezTo>
                    <a:cubicBezTo>
                      <a:pt x="16" y="126"/>
                      <a:pt x="16" y="126"/>
                      <a:pt x="16" y="126"/>
                    </a:cubicBezTo>
                    <a:cubicBezTo>
                      <a:pt x="16" y="126"/>
                      <a:pt x="26" y="124"/>
                      <a:pt x="30" y="128"/>
                    </a:cubicBezTo>
                    <a:cubicBezTo>
                      <a:pt x="31" y="134"/>
                      <a:pt x="35" y="140"/>
                      <a:pt x="29" y="139"/>
                    </a:cubicBezTo>
                    <a:cubicBezTo>
                      <a:pt x="0" y="133"/>
                      <a:pt x="0" y="133"/>
                      <a:pt x="0" y="133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0" y="139"/>
                      <a:pt x="16" y="141"/>
                      <a:pt x="17" y="148"/>
                    </a:cubicBezTo>
                    <a:cubicBezTo>
                      <a:pt x="18" y="159"/>
                      <a:pt x="17" y="165"/>
                      <a:pt x="17" y="165"/>
                    </a:cubicBezTo>
                    <a:cubicBezTo>
                      <a:pt x="23" y="169"/>
                      <a:pt x="23" y="169"/>
                      <a:pt x="23" y="169"/>
                    </a:cubicBezTo>
                    <a:cubicBezTo>
                      <a:pt x="23" y="169"/>
                      <a:pt x="34" y="152"/>
                      <a:pt x="36" y="157"/>
                    </a:cubicBezTo>
                    <a:cubicBezTo>
                      <a:pt x="37" y="164"/>
                      <a:pt x="34" y="167"/>
                      <a:pt x="34" y="167"/>
                    </a:cubicBezTo>
                    <a:cubicBezTo>
                      <a:pt x="46" y="172"/>
                      <a:pt x="46" y="172"/>
                      <a:pt x="46" y="172"/>
                    </a:cubicBezTo>
                    <a:cubicBezTo>
                      <a:pt x="44" y="179"/>
                      <a:pt x="44" y="179"/>
                      <a:pt x="44" y="179"/>
                    </a:cubicBezTo>
                    <a:cubicBezTo>
                      <a:pt x="69" y="200"/>
                      <a:pt x="69" y="200"/>
                      <a:pt x="69" y="200"/>
                    </a:cubicBezTo>
                    <a:cubicBezTo>
                      <a:pt x="79" y="197"/>
                      <a:pt x="79" y="197"/>
                      <a:pt x="79" y="197"/>
                    </a:cubicBezTo>
                    <a:cubicBezTo>
                      <a:pt x="74" y="200"/>
                      <a:pt x="74" y="200"/>
                      <a:pt x="74" y="200"/>
                    </a:cubicBezTo>
                    <a:cubicBezTo>
                      <a:pt x="78" y="206"/>
                      <a:pt x="78" y="206"/>
                      <a:pt x="78" y="206"/>
                    </a:cubicBezTo>
                    <a:cubicBezTo>
                      <a:pt x="78" y="206"/>
                      <a:pt x="88" y="197"/>
                      <a:pt x="88" y="198"/>
                    </a:cubicBezTo>
                    <a:cubicBezTo>
                      <a:pt x="86" y="200"/>
                      <a:pt x="90" y="202"/>
                      <a:pt x="89" y="202"/>
                    </a:cubicBezTo>
                    <a:cubicBezTo>
                      <a:pt x="87" y="203"/>
                      <a:pt x="80" y="208"/>
                      <a:pt x="80" y="208"/>
                    </a:cubicBezTo>
                    <a:cubicBezTo>
                      <a:pt x="80" y="208"/>
                      <a:pt x="79" y="215"/>
                      <a:pt x="82" y="216"/>
                    </a:cubicBezTo>
                    <a:cubicBezTo>
                      <a:pt x="86" y="216"/>
                      <a:pt x="92" y="219"/>
                      <a:pt x="92" y="219"/>
                    </a:cubicBezTo>
                    <a:cubicBezTo>
                      <a:pt x="95" y="212"/>
                      <a:pt x="95" y="212"/>
                      <a:pt x="95" y="212"/>
                    </a:cubicBezTo>
                    <a:cubicBezTo>
                      <a:pt x="95" y="219"/>
                      <a:pt x="95" y="219"/>
                      <a:pt x="95" y="219"/>
                    </a:cubicBezTo>
                    <a:cubicBezTo>
                      <a:pt x="95" y="219"/>
                      <a:pt x="103" y="214"/>
                      <a:pt x="107" y="220"/>
                    </a:cubicBezTo>
                    <a:cubicBezTo>
                      <a:pt x="109" y="224"/>
                      <a:pt x="95" y="224"/>
                      <a:pt x="95" y="224"/>
                    </a:cubicBezTo>
                    <a:cubicBezTo>
                      <a:pt x="95" y="229"/>
                      <a:pt x="95" y="229"/>
                      <a:pt x="95" y="229"/>
                    </a:cubicBezTo>
                    <a:cubicBezTo>
                      <a:pt x="121" y="235"/>
                      <a:pt x="121" y="235"/>
                      <a:pt x="121" y="235"/>
                    </a:cubicBezTo>
                    <a:cubicBezTo>
                      <a:pt x="121" y="235"/>
                      <a:pt x="104" y="250"/>
                      <a:pt x="108" y="255"/>
                    </a:cubicBezTo>
                    <a:cubicBezTo>
                      <a:pt x="110" y="260"/>
                      <a:pt x="123" y="264"/>
                      <a:pt x="123" y="264"/>
                    </a:cubicBezTo>
                    <a:cubicBezTo>
                      <a:pt x="123" y="264"/>
                      <a:pt x="134" y="260"/>
                      <a:pt x="143" y="265"/>
                    </a:cubicBezTo>
                    <a:cubicBezTo>
                      <a:pt x="148" y="268"/>
                      <a:pt x="152" y="278"/>
                      <a:pt x="152" y="278"/>
                    </a:cubicBezTo>
                    <a:cubicBezTo>
                      <a:pt x="152" y="278"/>
                      <a:pt x="144" y="268"/>
                      <a:pt x="136" y="267"/>
                    </a:cubicBezTo>
                    <a:cubicBezTo>
                      <a:pt x="131" y="267"/>
                      <a:pt x="127" y="268"/>
                      <a:pt x="127" y="268"/>
                    </a:cubicBezTo>
                    <a:cubicBezTo>
                      <a:pt x="129" y="273"/>
                      <a:pt x="129" y="273"/>
                      <a:pt x="129" y="273"/>
                    </a:cubicBezTo>
                    <a:cubicBezTo>
                      <a:pt x="121" y="273"/>
                      <a:pt x="121" y="273"/>
                      <a:pt x="121" y="273"/>
                    </a:cubicBezTo>
                    <a:cubicBezTo>
                      <a:pt x="122" y="279"/>
                      <a:pt x="122" y="279"/>
                      <a:pt x="122" y="279"/>
                    </a:cubicBezTo>
                    <a:cubicBezTo>
                      <a:pt x="122" y="279"/>
                      <a:pt x="138" y="289"/>
                      <a:pt x="131" y="292"/>
                    </a:cubicBezTo>
                    <a:cubicBezTo>
                      <a:pt x="124" y="297"/>
                      <a:pt x="116" y="302"/>
                      <a:pt x="116" y="302"/>
                    </a:cubicBezTo>
                    <a:cubicBezTo>
                      <a:pt x="114" y="310"/>
                      <a:pt x="114" y="310"/>
                      <a:pt x="114" y="310"/>
                    </a:cubicBezTo>
                    <a:cubicBezTo>
                      <a:pt x="114" y="310"/>
                      <a:pt x="128" y="328"/>
                      <a:pt x="126" y="335"/>
                    </a:cubicBezTo>
                    <a:cubicBezTo>
                      <a:pt x="127" y="341"/>
                      <a:pt x="126" y="345"/>
                      <a:pt x="126" y="345"/>
                    </a:cubicBezTo>
                    <a:cubicBezTo>
                      <a:pt x="142" y="365"/>
                      <a:pt x="142" y="365"/>
                      <a:pt x="142" y="365"/>
                    </a:cubicBezTo>
                    <a:cubicBezTo>
                      <a:pt x="158" y="379"/>
                      <a:pt x="158" y="379"/>
                      <a:pt x="158" y="379"/>
                    </a:cubicBezTo>
                    <a:cubicBezTo>
                      <a:pt x="164" y="376"/>
                      <a:pt x="164" y="376"/>
                      <a:pt x="164" y="376"/>
                    </a:cubicBezTo>
                    <a:cubicBezTo>
                      <a:pt x="164" y="376"/>
                      <a:pt x="170" y="380"/>
                      <a:pt x="168" y="379"/>
                    </a:cubicBezTo>
                    <a:cubicBezTo>
                      <a:pt x="165" y="379"/>
                      <a:pt x="159" y="381"/>
                      <a:pt x="156" y="385"/>
                    </a:cubicBezTo>
                    <a:cubicBezTo>
                      <a:pt x="154" y="387"/>
                      <a:pt x="159" y="402"/>
                      <a:pt x="159" y="402"/>
                    </a:cubicBezTo>
                    <a:cubicBezTo>
                      <a:pt x="159" y="402"/>
                      <a:pt x="162" y="415"/>
                      <a:pt x="152" y="417"/>
                    </a:cubicBezTo>
                    <a:cubicBezTo>
                      <a:pt x="145" y="421"/>
                      <a:pt x="137" y="424"/>
                      <a:pt x="137" y="424"/>
                    </a:cubicBezTo>
                    <a:cubicBezTo>
                      <a:pt x="135" y="431"/>
                      <a:pt x="135" y="431"/>
                      <a:pt x="135" y="431"/>
                    </a:cubicBezTo>
                    <a:cubicBezTo>
                      <a:pt x="135" y="431"/>
                      <a:pt x="148" y="438"/>
                      <a:pt x="152" y="451"/>
                    </a:cubicBezTo>
                    <a:cubicBezTo>
                      <a:pt x="157" y="462"/>
                      <a:pt x="160" y="478"/>
                      <a:pt x="160" y="478"/>
                    </a:cubicBezTo>
                    <a:cubicBezTo>
                      <a:pt x="159" y="507"/>
                      <a:pt x="159" y="507"/>
                      <a:pt x="159" y="507"/>
                    </a:cubicBezTo>
                    <a:cubicBezTo>
                      <a:pt x="158" y="508"/>
                      <a:pt x="158" y="508"/>
                      <a:pt x="158" y="508"/>
                    </a:cubicBezTo>
                    <a:cubicBezTo>
                      <a:pt x="154" y="501"/>
                      <a:pt x="154" y="501"/>
                      <a:pt x="154" y="501"/>
                    </a:cubicBezTo>
                    <a:cubicBezTo>
                      <a:pt x="155" y="479"/>
                      <a:pt x="155" y="479"/>
                      <a:pt x="155" y="479"/>
                    </a:cubicBezTo>
                    <a:cubicBezTo>
                      <a:pt x="144" y="457"/>
                      <a:pt x="144" y="457"/>
                      <a:pt x="144" y="457"/>
                    </a:cubicBezTo>
                    <a:cubicBezTo>
                      <a:pt x="144" y="448"/>
                      <a:pt x="144" y="448"/>
                      <a:pt x="144" y="448"/>
                    </a:cubicBezTo>
                    <a:cubicBezTo>
                      <a:pt x="137" y="446"/>
                      <a:pt x="137" y="446"/>
                      <a:pt x="137" y="446"/>
                    </a:cubicBezTo>
                    <a:cubicBezTo>
                      <a:pt x="137" y="446"/>
                      <a:pt x="131" y="462"/>
                      <a:pt x="130" y="467"/>
                    </a:cubicBezTo>
                    <a:cubicBezTo>
                      <a:pt x="130" y="469"/>
                      <a:pt x="102" y="526"/>
                      <a:pt x="102" y="526"/>
                    </a:cubicBezTo>
                    <a:cubicBezTo>
                      <a:pt x="102" y="526"/>
                      <a:pt x="112" y="516"/>
                      <a:pt x="114" y="518"/>
                    </a:cubicBezTo>
                    <a:cubicBezTo>
                      <a:pt x="118" y="520"/>
                      <a:pt x="120" y="528"/>
                      <a:pt x="120" y="528"/>
                    </a:cubicBezTo>
                    <a:cubicBezTo>
                      <a:pt x="111" y="527"/>
                      <a:pt x="111" y="527"/>
                      <a:pt x="111" y="527"/>
                    </a:cubicBezTo>
                    <a:cubicBezTo>
                      <a:pt x="111" y="527"/>
                      <a:pt x="99" y="533"/>
                      <a:pt x="95" y="542"/>
                    </a:cubicBezTo>
                    <a:cubicBezTo>
                      <a:pt x="92" y="549"/>
                      <a:pt x="74" y="585"/>
                      <a:pt x="71" y="586"/>
                    </a:cubicBezTo>
                    <a:cubicBezTo>
                      <a:pt x="69" y="587"/>
                      <a:pt x="54" y="618"/>
                      <a:pt x="54" y="618"/>
                    </a:cubicBezTo>
                    <a:cubicBezTo>
                      <a:pt x="35" y="631"/>
                      <a:pt x="35" y="631"/>
                      <a:pt x="35" y="631"/>
                    </a:cubicBezTo>
                    <a:cubicBezTo>
                      <a:pt x="35" y="631"/>
                      <a:pt x="24" y="630"/>
                      <a:pt x="23" y="631"/>
                    </a:cubicBezTo>
                    <a:cubicBezTo>
                      <a:pt x="21" y="631"/>
                      <a:pt x="24" y="639"/>
                      <a:pt x="24" y="639"/>
                    </a:cubicBezTo>
                    <a:cubicBezTo>
                      <a:pt x="30" y="641"/>
                      <a:pt x="30" y="641"/>
                      <a:pt x="30" y="641"/>
                    </a:cubicBezTo>
                    <a:cubicBezTo>
                      <a:pt x="30" y="641"/>
                      <a:pt x="28" y="645"/>
                      <a:pt x="30" y="647"/>
                    </a:cubicBezTo>
                    <a:cubicBezTo>
                      <a:pt x="33" y="649"/>
                      <a:pt x="38" y="647"/>
                      <a:pt x="38" y="647"/>
                    </a:cubicBezTo>
                    <a:cubicBezTo>
                      <a:pt x="46" y="651"/>
                      <a:pt x="46" y="651"/>
                      <a:pt x="46" y="651"/>
                    </a:cubicBezTo>
                    <a:cubicBezTo>
                      <a:pt x="46" y="651"/>
                      <a:pt x="45" y="665"/>
                      <a:pt x="41" y="664"/>
                    </a:cubicBezTo>
                    <a:cubicBezTo>
                      <a:pt x="35" y="664"/>
                      <a:pt x="30" y="665"/>
                      <a:pt x="32" y="668"/>
                    </a:cubicBezTo>
                    <a:cubicBezTo>
                      <a:pt x="34" y="673"/>
                      <a:pt x="40" y="676"/>
                      <a:pt x="40" y="676"/>
                    </a:cubicBezTo>
                    <a:cubicBezTo>
                      <a:pt x="49" y="668"/>
                      <a:pt x="49" y="668"/>
                      <a:pt x="49" y="668"/>
                    </a:cubicBezTo>
                    <a:cubicBezTo>
                      <a:pt x="48" y="674"/>
                      <a:pt x="48" y="674"/>
                      <a:pt x="48" y="674"/>
                    </a:cubicBezTo>
                    <a:cubicBezTo>
                      <a:pt x="70" y="695"/>
                      <a:pt x="70" y="695"/>
                      <a:pt x="70" y="695"/>
                    </a:cubicBezTo>
                    <a:cubicBezTo>
                      <a:pt x="84" y="695"/>
                      <a:pt x="84" y="695"/>
                      <a:pt x="84" y="695"/>
                    </a:cubicBezTo>
                    <a:cubicBezTo>
                      <a:pt x="86" y="697"/>
                      <a:pt x="86" y="697"/>
                      <a:pt x="86" y="697"/>
                    </a:cubicBezTo>
                    <a:cubicBezTo>
                      <a:pt x="82" y="705"/>
                      <a:pt x="82" y="705"/>
                      <a:pt x="82" y="705"/>
                    </a:cubicBezTo>
                    <a:cubicBezTo>
                      <a:pt x="88" y="720"/>
                      <a:pt x="88" y="720"/>
                      <a:pt x="88" y="720"/>
                    </a:cubicBezTo>
                    <a:cubicBezTo>
                      <a:pt x="95" y="715"/>
                      <a:pt x="95" y="715"/>
                      <a:pt x="95" y="715"/>
                    </a:cubicBezTo>
                    <a:cubicBezTo>
                      <a:pt x="96" y="717"/>
                      <a:pt x="96" y="717"/>
                      <a:pt x="96" y="717"/>
                    </a:cubicBezTo>
                    <a:cubicBezTo>
                      <a:pt x="108" y="718"/>
                      <a:pt x="108" y="718"/>
                      <a:pt x="108" y="718"/>
                    </a:cubicBezTo>
                    <a:cubicBezTo>
                      <a:pt x="120" y="738"/>
                      <a:pt x="120" y="738"/>
                      <a:pt x="120" y="738"/>
                    </a:cubicBezTo>
                    <a:cubicBezTo>
                      <a:pt x="120" y="738"/>
                      <a:pt x="137" y="735"/>
                      <a:pt x="140" y="739"/>
                    </a:cubicBezTo>
                    <a:cubicBezTo>
                      <a:pt x="143" y="743"/>
                      <a:pt x="143" y="747"/>
                      <a:pt x="144" y="747"/>
                    </a:cubicBezTo>
                    <a:cubicBezTo>
                      <a:pt x="148" y="748"/>
                      <a:pt x="151" y="743"/>
                      <a:pt x="151" y="743"/>
                    </a:cubicBezTo>
                    <a:cubicBezTo>
                      <a:pt x="151" y="743"/>
                      <a:pt x="157" y="757"/>
                      <a:pt x="166" y="753"/>
                    </a:cubicBezTo>
                    <a:cubicBezTo>
                      <a:pt x="174" y="751"/>
                      <a:pt x="167" y="739"/>
                      <a:pt x="176" y="741"/>
                    </a:cubicBezTo>
                    <a:cubicBezTo>
                      <a:pt x="183" y="742"/>
                      <a:pt x="188" y="750"/>
                      <a:pt x="188" y="750"/>
                    </a:cubicBezTo>
                    <a:cubicBezTo>
                      <a:pt x="188" y="750"/>
                      <a:pt x="196" y="750"/>
                      <a:pt x="198" y="753"/>
                    </a:cubicBezTo>
                    <a:cubicBezTo>
                      <a:pt x="199" y="755"/>
                      <a:pt x="205" y="766"/>
                      <a:pt x="205" y="766"/>
                    </a:cubicBezTo>
                    <a:cubicBezTo>
                      <a:pt x="205" y="766"/>
                      <a:pt x="216" y="764"/>
                      <a:pt x="220" y="766"/>
                    </a:cubicBezTo>
                    <a:cubicBezTo>
                      <a:pt x="223" y="771"/>
                      <a:pt x="224" y="778"/>
                      <a:pt x="224" y="778"/>
                    </a:cubicBezTo>
                    <a:cubicBezTo>
                      <a:pt x="230" y="776"/>
                      <a:pt x="230" y="776"/>
                      <a:pt x="230" y="776"/>
                    </a:cubicBezTo>
                    <a:cubicBezTo>
                      <a:pt x="235" y="781"/>
                      <a:pt x="235" y="781"/>
                      <a:pt x="235" y="781"/>
                    </a:cubicBezTo>
                    <a:cubicBezTo>
                      <a:pt x="239" y="780"/>
                      <a:pt x="239" y="780"/>
                      <a:pt x="239" y="780"/>
                    </a:cubicBezTo>
                    <a:cubicBezTo>
                      <a:pt x="245" y="786"/>
                      <a:pt x="245" y="786"/>
                      <a:pt x="245" y="786"/>
                    </a:cubicBezTo>
                    <a:cubicBezTo>
                      <a:pt x="238" y="794"/>
                      <a:pt x="238" y="794"/>
                      <a:pt x="238" y="794"/>
                    </a:cubicBezTo>
                    <a:cubicBezTo>
                      <a:pt x="246" y="803"/>
                      <a:pt x="246" y="803"/>
                      <a:pt x="246" y="803"/>
                    </a:cubicBezTo>
                    <a:cubicBezTo>
                      <a:pt x="246" y="803"/>
                      <a:pt x="257" y="798"/>
                      <a:pt x="256" y="801"/>
                    </a:cubicBezTo>
                    <a:cubicBezTo>
                      <a:pt x="256" y="802"/>
                      <a:pt x="251" y="810"/>
                      <a:pt x="251" y="810"/>
                    </a:cubicBezTo>
                    <a:cubicBezTo>
                      <a:pt x="251" y="810"/>
                      <a:pt x="252" y="816"/>
                      <a:pt x="257" y="817"/>
                    </a:cubicBezTo>
                    <a:cubicBezTo>
                      <a:pt x="265" y="819"/>
                      <a:pt x="277" y="811"/>
                      <a:pt x="282" y="818"/>
                    </a:cubicBezTo>
                    <a:cubicBezTo>
                      <a:pt x="287" y="825"/>
                      <a:pt x="290" y="830"/>
                      <a:pt x="290" y="830"/>
                    </a:cubicBezTo>
                    <a:cubicBezTo>
                      <a:pt x="298" y="831"/>
                      <a:pt x="298" y="831"/>
                      <a:pt x="298" y="831"/>
                    </a:cubicBezTo>
                    <a:cubicBezTo>
                      <a:pt x="301" y="832"/>
                      <a:pt x="308" y="818"/>
                      <a:pt x="319" y="822"/>
                    </a:cubicBezTo>
                    <a:cubicBezTo>
                      <a:pt x="328" y="826"/>
                      <a:pt x="328" y="831"/>
                      <a:pt x="328" y="831"/>
                    </a:cubicBezTo>
                    <a:cubicBezTo>
                      <a:pt x="339" y="833"/>
                      <a:pt x="339" y="833"/>
                      <a:pt x="339" y="833"/>
                    </a:cubicBezTo>
                    <a:cubicBezTo>
                      <a:pt x="339" y="833"/>
                      <a:pt x="338" y="825"/>
                      <a:pt x="337" y="824"/>
                    </a:cubicBezTo>
                    <a:cubicBezTo>
                      <a:pt x="335" y="821"/>
                      <a:pt x="337" y="810"/>
                      <a:pt x="339" y="806"/>
                    </a:cubicBezTo>
                    <a:cubicBezTo>
                      <a:pt x="341" y="801"/>
                      <a:pt x="341" y="794"/>
                      <a:pt x="341" y="794"/>
                    </a:cubicBezTo>
                    <a:cubicBezTo>
                      <a:pt x="334" y="794"/>
                      <a:pt x="334" y="794"/>
                      <a:pt x="334" y="794"/>
                    </a:cubicBezTo>
                    <a:cubicBezTo>
                      <a:pt x="334" y="794"/>
                      <a:pt x="335" y="787"/>
                      <a:pt x="338" y="786"/>
                    </a:cubicBezTo>
                    <a:cubicBezTo>
                      <a:pt x="343" y="787"/>
                      <a:pt x="346" y="780"/>
                      <a:pt x="346" y="778"/>
                    </a:cubicBezTo>
                    <a:cubicBezTo>
                      <a:pt x="346" y="777"/>
                      <a:pt x="338" y="770"/>
                      <a:pt x="341" y="770"/>
                    </a:cubicBezTo>
                    <a:cubicBezTo>
                      <a:pt x="347" y="766"/>
                      <a:pt x="347" y="771"/>
                      <a:pt x="347" y="771"/>
                    </a:cubicBezTo>
                    <a:cubicBezTo>
                      <a:pt x="353" y="772"/>
                      <a:pt x="353" y="772"/>
                      <a:pt x="353" y="772"/>
                    </a:cubicBezTo>
                    <a:cubicBezTo>
                      <a:pt x="353" y="772"/>
                      <a:pt x="357" y="762"/>
                      <a:pt x="366" y="759"/>
                    </a:cubicBezTo>
                    <a:cubicBezTo>
                      <a:pt x="378" y="757"/>
                      <a:pt x="378" y="763"/>
                      <a:pt x="384" y="761"/>
                    </a:cubicBezTo>
                    <a:cubicBezTo>
                      <a:pt x="391" y="759"/>
                      <a:pt x="389" y="750"/>
                      <a:pt x="389" y="750"/>
                    </a:cubicBezTo>
                    <a:cubicBezTo>
                      <a:pt x="389" y="750"/>
                      <a:pt x="402" y="741"/>
                      <a:pt x="401" y="746"/>
                    </a:cubicBezTo>
                    <a:cubicBezTo>
                      <a:pt x="402" y="749"/>
                      <a:pt x="393" y="754"/>
                      <a:pt x="393" y="754"/>
                    </a:cubicBezTo>
                    <a:cubicBezTo>
                      <a:pt x="400" y="757"/>
                      <a:pt x="400" y="757"/>
                      <a:pt x="400" y="757"/>
                    </a:cubicBezTo>
                    <a:cubicBezTo>
                      <a:pt x="406" y="752"/>
                      <a:pt x="406" y="752"/>
                      <a:pt x="406" y="752"/>
                    </a:cubicBezTo>
                    <a:cubicBezTo>
                      <a:pt x="407" y="747"/>
                      <a:pt x="407" y="747"/>
                      <a:pt x="407" y="747"/>
                    </a:cubicBezTo>
                    <a:cubicBezTo>
                      <a:pt x="407" y="747"/>
                      <a:pt x="417" y="743"/>
                      <a:pt x="426" y="745"/>
                    </a:cubicBezTo>
                    <a:cubicBezTo>
                      <a:pt x="433" y="746"/>
                      <a:pt x="436" y="754"/>
                      <a:pt x="436" y="754"/>
                    </a:cubicBezTo>
                    <a:cubicBezTo>
                      <a:pt x="436" y="754"/>
                      <a:pt x="463" y="767"/>
                      <a:pt x="462" y="768"/>
                    </a:cubicBezTo>
                    <a:cubicBezTo>
                      <a:pt x="462" y="770"/>
                      <a:pt x="462" y="777"/>
                      <a:pt x="462" y="777"/>
                    </a:cubicBezTo>
                    <a:cubicBezTo>
                      <a:pt x="481" y="782"/>
                      <a:pt x="481" y="782"/>
                      <a:pt x="481" y="782"/>
                    </a:cubicBezTo>
                    <a:cubicBezTo>
                      <a:pt x="481" y="782"/>
                      <a:pt x="484" y="768"/>
                      <a:pt x="485" y="771"/>
                    </a:cubicBezTo>
                    <a:cubicBezTo>
                      <a:pt x="486" y="773"/>
                      <a:pt x="496" y="787"/>
                      <a:pt x="496" y="787"/>
                    </a:cubicBezTo>
                    <a:cubicBezTo>
                      <a:pt x="513" y="789"/>
                      <a:pt x="513" y="789"/>
                      <a:pt x="513" y="789"/>
                    </a:cubicBezTo>
                    <a:cubicBezTo>
                      <a:pt x="513" y="789"/>
                      <a:pt x="519" y="793"/>
                      <a:pt x="519" y="794"/>
                    </a:cubicBezTo>
                    <a:cubicBezTo>
                      <a:pt x="518" y="796"/>
                      <a:pt x="511" y="803"/>
                      <a:pt x="515" y="806"/>
                    </a:cubicBezTo>
                    <a:cubicBezTo>
                      <a:pt x="518" y="808"/>
                      <a:pt x="528" y="810"/>
                      <a:pt x="530" y="812"/>
                    </a:cubicBezTo>
                    <a:cubicBezTo>
                      <a:pt x="532" y="813"/>
                      <a:pt x="537" y="826"/>
                      <a:pt x="541" y="827"/>
                    </a:cubicBezTo>
                    <a:cubicBezTo>
                      <a:pt x="547" y="827"/>
                      <a:pt x="553" y="823"/>
                      <a:pt x="553" y="823"/>
                    </a:cubicBezTo>
                    <a:cubicBezTo>
                      <a:pt x="561" y="828"/>
                      <a:pt x="561" y="828"/>
                      <a:pt x="561" y="828"/>
                    </a:cubicBezTo>
                    <a:cubicBezTo>
                      <a:pt x="562" y="837"/>
                      <a:pt x="562" y="837"/>
                      <a:pt x="562" y="837"/>
                    </a:cubicBezTo>
                    <a:cubicBezTo>
                      <a:pt x="567" y="835"/>
                      <a:pt x="567" y="835"/>
                      <a:pt x="567" y="835"/>
                    </a:cubicBezTo>
                    <a:cubicBezTo>
                      <a:pt x="572" y="827"/>
                      <a:pt x="572" y="827"/>
                      <a:pt x="572" y="827"/>
                    </a:cubicBezTo>
                    <a:cubicBezTo>
                      <a:pt x="580" y="832"/>
                      <a:pt x="580" y="832"/>
                      <a:pt x="580" y="832"/>
                    </a:cubicBezTo>
                    <a:cubicBezTo>
                      <a:pt x="584" y="828"/>
                      <a:pt x="584" y="828"/>
                      <a:pt x="584" y="828"/>
                    </a:cubicBezTo>
                    <a:cubicBezTo>
                      <a:pt x="596" y="829"/>
                      <a:pt x="596" y="829"/>
                      <a:pt x="596" y="829"/>
                    </a:cubicBezTo>
                    <a:cubicBezTo>
                      <a:pt x="603" y="832"/>
                      <a:pt x="603" y="832"/>
                      <a:pt x="603" y="832"/>
                    </a:cubicBezTo>
                    <a:cubicBezTo>
                      <a:pt x="604" y="826"/>
                      <a:pt x="604" y="826"/>
                      <a:pt x="604" y="826"/>
                    </a:cubicBezTo>
                    <a:cubicBezTo>
                      <a:pt x="604" y="826"/>
                      <a:pt x="602" y="812"/>
                      <a:pt x="608" y="811"/>
                    </a:cubicBezTo>
                    <a:cubicBezTo>
                      <a:pt x="616" y="810"/>
                      <a:pt x="620" y="813"/>
                      <a:pt x="623" y="813"/>
                    </a:cubicBezTo>
                    <a:cubicBezTo>
                      <a:pt x="627" y="812"/>
                      <a:pt x="626" y="798"/>
                      <a:pt x="632" y="800"/>
                    </a:cubicBezTo>
                    <a:cubicBezTo>
                      <a:pt x="636" y="801"/>
                      <a:pt x="643" y="809"/>
                      <a:pt x="647" y="803"/>
                    </a:cubicBezTo>
                    <a:cubicBezTo>
                      <a:pt x="651" y="797"/>
                      <a:pt x="643" y="790"/>
                      <a:pt x="656" y="793"/>
                    </a:cubicBezTo>
                    <a:cubicBezTo>
                      <a:pt x="669" y="795"/>
                      <a:pt x="669" y="792"/>
                      <a:pt x="669" y="792"/>
                    </a:cubicBezTo>
                    <a:cubicBezTo>
                      <a:pt x="669" y="792"/>
                      <a:pt x="664" y="785"/>
                      <a:pt x="670" y="786"/>
                    </a:cubicBezTo>
                    <a:cubicBezTo>
                      <a:pt x="673" y="785"/>
                      <a:pt x="676" y="791"/>
                      <a:pt x="676" y="791"/>
                    </a:cubicBezTo>
                    <a:cubicBezTo>
                      <a:pt x="681" y="790"/>
                      <a:pt x="681" y="790"/>
                      <a:pt x="681" y="790"/>
                    </a:cubicBezTo>
                    <a:cubicBezTo>
                      <a:pt x="678" y="776"/>
                      <a:pt x="678" y="776"/>
                      <a:pt x="678" y="776"/>
                    </a:cubicBezTo>
                    <a:cubicBezTo>
                      <a:pt x="678" y="776"/>
                      <a:pt x="688" y="776"/>
                      <a:pt x="697" y="766"/>
                    </a:cubicBezTo>
                    <a:cubicBezTo>
                      <a:pt x="702" y="754"/>
                      <a:pt x="699" y="751"/>
                      <a:pt x="698" y="751"/>
                    </a:cubicBezTo>
                    <a:cubicBezTo>
                      <a:pt x="693" y="750"/>
                      <a:pt x="680" y="753"/>
                      <a:pt x="674" y="749"/>
                    </a:cubicBezTo>
                    <a:cubicBezTo>
                      <a:pt x="664" y="744"/>
                      <a:pt x="657" y="738"/>
                      <a:pt x="654" y="724"/>
                    </a:cubicBezTo>
                    <a:cubicBezTo>
                      <a:pt x="647" y="711"/>
                      <a:pt x="654" y="698"/>
                      <a:pt x="659" y="696"/>
                    </a:cubicBezTo>
                    <a:cubicBezTo>
                      <a:pt x="664" y="696"/>
                      <a:pt x="666" y="692"/>
                      <a:pt x="666" y="692"/>
                    </a:cubicBezTo>
                    <a:cubicBezTo>
                      <a:pt x="668" y="674"/>
                      <a:pt x="668" y="674"/>
                      <a:pt x="668" y="674"/>
                    </a:cubicBezTo>
                    <a:cubicBezTo>
                      <a:pt x="668" y="674"/>
                      <a:pt x="657" y="677"/>
                      <a:pt x="655" y="668"/>
                    </a:cubicBezTo>
                    <a:cubicBezTo>
                      <a:pt x="653" y="656"/>
                      <a:pt x="654" y="654"/>
                      <a:pt x="654" y="654"/>
                    </a:cubicBezTo>
                    <a:cubicBezTo>
                      <a:pt x="654" y="654"/>
                      <a:pt x="645" y="661"/>
                      <a:pt x="648" y="652"/>
                    </a:cubicBezTo>
                    <a:cubicBezTo>
                      <a:pt x="649" y="644"/>
                      <a:pt x="657" y="644"/>
                      <a:pt x="657" y="644"/>
                    </a:cubicBezTo>
                    <a:cubicBezTo>
                      <a:pt x="663" y="647"/>
                      <a:pt x="663" y="647"/>
                      <a:pt x="663" y="647"/>
                    </a:cubicBezTo>
                    <a:cubicBezTo>
                      <a:pt x="663" y="647"/>
                      <a:pt x="683" y="646"/>
                      <a:pt x="686" y="636"/>
                    </a:cubicBezTo>
                    <a:cubicBezTo>
                      <a:pt x="691" y="626"/>
                      <a:pt x="691" y="625"/>
                      <a:pt x="689" y="621"/>
                    </a:cubicBezTo>
                    <a:cubicBezTo>
                      <a:pt x="685" y="618"/>
                      <a:pt x="681" y="620"/>
                      <a:pt x="682" y="617"/>
                    </a:cubicBezTo>
                    <a:cubicBezTo>
                      <a:pt x="685" y="599"/>
                      <a:pt x="685" y="599"/>
                      <a:pt x="685" y="599"/>
                    </a:cubicBezTo>
                    <a:cubicBezTo>
                      <a:pt x="685" y="599"/>
                      <a:pt x="669" y="595"/>
                      <a:pt x="676" y="585"/>
                    </a:cubicBezTo>
                    <a:cubicBezTo>
                      <a:pt x="683" y="578"/>
                      <a:pt x="694" y="584"/>
                      <a:pt x="696" y="576"/>
                    </a:cubicBezTo>
                    <a:cubicBezTo>
                      <a:pt x="698" y="564"/>
                      <a:pt x="690" y="559"/>
                      <a:pt x="690" y="559"/>
                    </a:cubicBezTo>
                    <a:cubicBezTo>
                      <a:pt x="689" y="554"/>
                      <a:pt x="689" y="554"/>
                      <a:pt x="689" y="554"/>
                    </a:cubicBezTo>
                    <a:cubicBezTo>
                      <a:pt x="683" y="553"/>
                      <a:pt x="683" y="553"/>
                      <a:pt x="683" y="553"/>
                    </a:cubicBezTo>
                    <a:cubicBezTo>
                      <a:pt x="683" y="553"/>
                      <a:pt x="689" y="548"/>
                      <a:pt x="692" y="541"/>
                    </a:cubicBezTo>
                    <a:cubicBezTo>
                      <a:pt x="694" y="536"/>
                      <a:pt x="691" y="532"/>
                      <a:pt x="691" y="532"/>
                    </a:cubicBezTo>
                    <a:cubicBezTo>
                      <a:pt x="693" y="525"/>
                      <a:pt x="693" y="525"/>
                      <a:pt x="693" y="525"/>
                    </a:cubicBezTo>
                    <a:cubicBezTo>
                      <a:pt x="693" y="525"/>
                      <a:pt x="686" y="516"/>
                      <a:pt x="674" y="515"/>
                    </a:cubicBezTo>
                    <a:cubicBezTo>
                      <a:pt x="660" y="514"/>
                      <a:pt x="651" y="521"/>
                      <a:pt x="651" y="526"/>
                    </a:cubicBezTo>
                    <a:cubicBezTo>
                      <a:pt x="650" y="529"/>
                      <a:pt x="653" y="531"/>
                      <a:pt x="653" y="531"/>
                    </a:cubicBezTo>
                    <a:cubicBezTo>
                      <a:pt x="642" y="539"/>
                      <a:pt x="642" y="539"/>
                      <a:pt x="642" y="539"/>
                    </a:cubicBezTo>
                    <a:cubicBezTo>
                      <a:pt x="631" y="537"/>
                      <a:pt x="631" y="537"/>
                      <a:pt x="631" y="537"/>
                    </a:cubicBezTo>
                    <a:cubicBezTo>
                      <a:pt x="632" y="528"/>
                      <a:pt x="632" y="528"/>
                      <a:pt x="632" y="528"/>
                    </a:cubicBezTo>
                    <a:cubicBezTo>
                      <a:pt x="638" y="529"/>
                      <a:pt x="638" y="529"/>
                      <a:pt x="638" y="529"/>
                    </a:cubicBezTo>
                    <a:cubicBezTo>
                      <a:pt x="647" y="521"/>
                      <a:pt x="647" y="521"/>
                      <a:pt x="647" y="521"/>
                    </a:cubicBezTo>
                    <a:cubicBezTo>
                      <a:pt x="647" y="521"/>
                      <a:pt x="637" y="514"/>
                      <a:pt x="647" y="504"/>
                    </a:cubicBezTo>
                    <a:cubicBezTo>
                      <a:pt x="655" y="496"/>
                      <a:pt x="672" y="495"/>
                      <a:pt x="676" y="487"/>
                    </a:cubicBezTo>
                    <a:cubicBezTo>
                      <a:pt x="681" y="478"/>
                      <a:pt x="678" y="469"/>
                      <a:pt x="681" y="468"/>
                    </a:cubicBezTo>
                    <a:cubicBezTo>
                      <a:pt x="686" y="466"/>
                      <a:pt x="692" y="468"/>
                      <a:pt x="697" y="465"/>
                    </a:cubicBezTo>
                    <a:cubicBezTo>
                      <a:pt x="704" y="462"/>
                      <a:pt x="726" y="441"/>
                      <a:pt x="726" y="441"/>
                    </a:cubicBezTo>
                    <a:cubicBezTo>
                      <a:pt x="719" y="439"/>
                      <a:pt x="719" y="439"/>
                      <a:pt x="719" y="439"/>
                    </a:cubicBezTo>
                    <a:cubicBezTo>
                      <a:pt x="719" y="439"/>
                      <a:pt x="725" y="421"/>
                      <a:pt x="731" y="424"/>
                    </a:cubicBezTo>
                    <a:cubicBezTo>
                      <a:pt x="740" y="426"/>
                      <a:pt x="736" y="436"/>
                      <a:pt x="742" y="438"/>
                    </a:cubicBezTo>
                    <a:cubicBezTo>
                      <a:pt x="748" y="439"/>
                      <a:pt x="761" y="434"/>
                      <a:pt x="761" y="434"/>
                    </a:cubicBezTo>
                    <a:cubicBezTo>
                      <a:pt x="762" y="430"/>
                      <a:pt x="762" y="430"/>
                      <a:pt x="762" y="430"/>
                    </a:cubicBezTo>
                    <a:cubicBezTo>
                      <a:pt x="774" y="425"/>
                      <a:pt x="774" y="425"/>
                      <a:pt x="774" y="425"/>
                    </a:cubicBezTo>
                    <a:cubicBezTo>
                      <a:pt x="771" y="413"/>
                      <a:pt x="777" y="401"/>
                      <a:pt x="783" y="391"/>
                    </a:cubicBezTo>
                    <a:cubicBezTo>
                      <a:pt x="785" y="389"/>
                      <a:pt x="788" y="371"/>
                      <a:pt x="792" y="367"/>
                    </a:cubicBezTo>
                    <a:cubicBezTo>
                      <a:pt x="797" y="364"/>
                      <a:pt x="801" y="358"/>
                      <a:pt x="801" y="354"/>
                    </a:cubicBezTo>
                    <a:cubicBezTo>
                      <a:pt x="812" y="333"/>
                      <a:pt x="812" y="333"/>
                      <a:pt x="812" y="333"/>
                    </a:cubicBezTo>
                    <a:cubicBezTo>
                      <a:pt x="822" y="324"/>
                      <a:pt x="822" y="324"/>
                      <a:pt x="822" y="324"/>
                    </a:cubicBezTo>
                    <a:cubicBezTo>
                      <a:pt x="824" y="319"/>
                      <a:pt x="831" y="322"/>
                      <a:pt x="835" y="319"/>
                    </a:cubicBezTo>
                    <a:cubicBezTo>
                      <a:pt x="839" y="315"/>
                      <a:pt x="839" y="306"/>
                      <a:pt x="845" y="30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16" name="Freeform 105"/>
              <p:cNvSpPr>
                <a:spLocks/>
              </p:cNvSpPr>
              <p:nvPr/>
            </p:nvSpPr>
            <p:spPr bwMode="gray">
              <a:xfrm>
                <a:off x="2137588" y="5322284"/>
                <a:ext cx="116678" cy="213521"/>
              </a:xfrm>
              <a:custGeom>
                <a:avLst/>
                <a:gdLst/>
                <a:ahLst/>
                <a:cxnLst>
                  <a:cxn ang="0">
                    <a:pos x="81" y="42"/>
                  </a:cxn>
                  <a:cxn ang="0">
                    <a:pos x="76" y="38"/>
                  </a:cxn>
                  <a:cxn ang="0">
                    <a:pos x="82" y="23"/>
                  </a:cxn>
                  <a:cxn ang="0">
                    <a:pos x="84" y="3"/>
                  </a:cxn>
                  <a:cxn ang="0">
                    <a:pos x="76" y="0"/>
                  </a:cxn>
                  <a:cxn ang="0">
                    <a:pos x="67" y="30"/>
                  </a:cxn>
                  <a:cxn ang="0">
                    <a:pos x="54" y="25"/>
                  </a:cxn>
                  <a:cxn ang="0">
                    <a:pos x="45" y="31"/>
                  </a:cxn>
                  <a:cxn ang="0">
                    <a:pos x="25" y="33"/>
                  </a:cxn>
                  <a:cxn ang="0">
                    <a:pos x="16" y="42"/>
                  </a:cxn>
                  <a:cxn ang="0">
                    <a:pos x="13" y="47"/>
                  </a:cxn>
                  <a:cxn ang="0">
                    <a:pos x="7" y="49"/>
                  </a:cxn>
                  <a:cxn ang="0">
                    <a:pos x="5" y="57"/>
                  </a:cxn>
                  <a:cxn ang="0">
                    <a:pos x="11" y="61"/>
                  </a:cxn>
                  <a:cxn ang="0">
                    <a:pos x="4" y="65"/>
                  </a:cxn>
                  <a:cxn ang="0">
                    <a:pos x="4" y="73"/>
                  </a:cxn>
                  <a:cxn ang="0">
                    <a:pos x="9" y="79"/>
                  </a:cxn>
                  <a:cxn ang="0">
                    <a:pos x="7" y="86"/>
                  </a:cxn>
                  <a:cxn ang="0">
                    <a:pos x="0" y="95"/>
                  </a:cxn>
                  <a:cxn ang="0">
                    <a:pos x="13" y="102"/>
                  </a:cxn>
                  <a:cxn ang="0">
                    <a:pos x="1" y="112"/>
                  </a:cxn>
                  <a:cxn ang="0">
                    <a:pos x="0" y="115"/>
                  </a:cxn>
                  <a:cxn ang="0">
                    <a:pos x="14" y="116"/>
                  </a:cxn>
                  <a:cxn ang="0">
                    <a:pos x="19" y="123"/>
                  </a:cxn>
                  <a:cxn ang="0">
                    <a:pos x="7" y="127"/>
                  </a:cxn>
                  <a:cxn ang="0">
                    <a:pos x="8" y="138"/>
                  </a:cxn>
                  <a:cxn ang="0">
                    <a:pos x="25" y="145"/>
                  </a:cxn>
                  <a:cxn ang="0">
                    <a:pos x="25" y="155"/>
                  </a:cxn>
                  <a:cxn ang="0">
                    <a:pos x="33" y="154"/>
                  </a:cxn>
                  <a:cxn ang="0">
                    <a:pos x="50" y="127"/>
                  </a:cxn>
                  <a:cxn ang="0">
                    <a:pos x="59" y="103"/>
                  </a:cxn>
                  <a:cxn ang="0">
                    <a:pos x="78" y="86"/>
                  </a:cxn>
                  <a:cxn ang="0">
                    <a:pos x="81" y="42"/>
                  </a:cxn>
                </a:cxnLst>
                <a:rect l="0" t="0" r="r" b="b"/>
                <a:pathLst>
                  <a:path w="85" h="155">
                    <a:moveTo>
                      <a:pt x="81" y="42"/>
                    </a:moveTo>
                    <a:cubicBezTo>
                      <a:pt x="76" y="38"/>
                      <a:pt x="76" y="38"/>
                      <a:pt x="76" y="38"/>
                    </a:cubicBezTo>
                    <a:cubicBezTo>
                      <a:pt x="76" y="38"/>
                      <a:pt x="80" y="27"/>
                      <a:pt x="82" y="23"/>
                    </a:cubicBezTo>
                    <a:cubicBezTo>
                      <a:pt x="85" y="16"/>
                      <a:pt x="84" y="3"/>
                      <a:pt x="84" y="3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6" y="0"/>
                      <a:pt x="73" y="31"/>
                      <a:pt x="67" y="30"/>
                    </a:cubicBezTo>
                    <a:cubicBezTo>
                      <a:pt x="61" y="31"/>
                      <a:pt x="61" y="26"/>
                      <a:pt x="54" y="25"/>
                    </a:cubicBezTo>
                    <a:cubicBezTo>
                      <a:pt x="45" y="23"/>
                      <a:pt x="45" y="31"/>
                      <a:pt x="45" y="31"/>
                    </a:cubicBezTo>
                    <a:cubicBezTo>
                      <a:pt x="45" y="31"/>
                      <a:pt x="33" y="30"/>
                      <a:pt x="25" y="33"/>
                    </a:cubicBezTo>
                    <a:cubicBezTo>
                      <a:pt x="15" y="36"/>
                      <a:pt x="16" y="42"/>
                      <a:pt x="16" y="42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4" y="73"/>
                      <a:pt x="6" y="78"/>
                      <a:pt x="9" y="79"/>
                    </a:cubicBezTo>
                    <a:cubicBezTo>
                      <a:pt x="13" y="81"/>
                      <a:pt x="7" y="86"/>
                      <a:pt x="7" y="86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15" y="96"/>
                      <a:pt x="13" y="102"/>
                    </a:cubicBezTo>
                    <a:cubicBezTo>
                      <a:pt x="14" y="107"/>
                      <a:pt x="1" y="112"/>
                      <a:pt x="1" y="112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15"/>
                      <a:pt x="11" y="114"/>
                      <a:pt x="14" y="116"/>
                    </a:cubicBezTo>
                    <a:cubicBezTo>
                      <a:pt x="16" y="120"/>
                      <a:pt x="19" y="123"/>
                      <a:pt x="19" y="123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8" y="138"/>
                      <a:pt x="8" y="138"/>
                      <a:pt x="8" y="138"/>
                    </a:cubicBezTo>
                    <a:cubicBezTo>
                      <a:pt x="8" y="138"/>
                      <a:pt x="21" y="145"/>
                      <a:pt x="25" y="145"/>
                    </a:cubicBezTo>
                    <a:cubicBezTo>
                      <a:pt x="31" y="148"/>
                      <a:pt x="25" y="155"/>
                      <a:pt x="25" y="155"/>
                    </a:cubicBezTo>
                    <a:cubicBezTo>
                      <a:pt x="33" y="154"/>
                      <a:pt x="33" y="154"/>
                      <a:pt x="33" y="154"/>
                    </a:cubicBezTo>
                    <a:cubicBezTo>
                      <a:pt x="33" y="154"/>
                      <a:pt x="46" y="134"/>
                      <a:pt x="50" y="127"/>
                    </a:cubicBezTo>
                    <a:cubicBezTo>
                      <a:pt x="53" y="120"/>
                      <a:pt x="59" y="105"/>
                      <a:pt x="59" y="103"/>
                    </a:cubicBezTo>
                    <a:cubicBezTo>
                      <a:pt x="60" y="100"/>
                      <a:pt x="73" y="95"/>
                      <a:pt x="78" y="86"/>
                    </a:cubicBezTo>
                    <a:cubicBezTo>
                      <a:pt x="82" y="79"/>
                      <a:pt x="81" y="42"/>
                      <a:pt x="81" y="4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17" name="Freeform 106"/>
              <p:cNvSpPr>
                <a:spLocks/>
              </p:cNvSpPr>
              <p:nvPr/>
            </p:nvSpPr>
            <p:spPr bwMode="gray">
              <a:xfrm>
                <a:off x="1240332" y="4420943"/>
                <a:ext cx="15168" cy="23336"/>
              </a:xfrm>
              <a:custGeom>
                <a:avLst/>
                <a:gdLst/>
                <a:ahLst/>
                <a:cxnLst>
                  <a:cxn ang="0">
                    <a:pos x="1" y="4"/>
                  </a:cxn>
                  <a:cxn ang="0">
                    <a:pos x="0" y="11"/>
                  </a:cxn>
                  <a:cxn ang="0">
                    <a:pos x="11" y="15"/>
                  </a:cxn>
                  <a:cxn ang="0">
                    <a:pos x="3" y="0"/>
                  </a:cxn>
                  <a:cxn ang="0">
                    <a:pos x="1" y="4"/>
                  </a:cxn>
                </a:cxnLst>
                <a:rect l="0" t="0" r="r" b="b"/>
                <a:pathLst>
                  <a:path w="11" h="17">
                    <a:moveTo>
                      <a:pt x="1" y="4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6" y="17"/>
                      <a:pt x="11" y="15"/>
                      <a:pt x="11" y="15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4"/>
                      <a:pt x="1" y="4"/>
                      <a:pt x="1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18" name="Freeform 107"/>
              <p:cNvSpPr>
                <a:spLocks/>
              </p:cNvSpPr>
              <p:nvPr/>
            </p:nvSpPr>
            <p:spPr bwMode="gray">
              <a:xfrm>
                <a:off x="1415349" y="4215589"/>
                <a:ext cx="27419" cy="29170"/>
              </a:xfrm>
              <a:custGeom>
                <a:avLst/>
                <a:gdLst/>
                <a:ahLst/>
                <a:cxnLst>
                  <a:cxn ang="0">
                    <a:pos x="7" y="15"/>
                  </a:cxn>
                  <a:cxn ang="0">
                    <a:pos x="13" y="7"/>
                  </a:cxn>
                  <a:cxn ang="0">
                    <a:pos x="0" y="3"/>
                  </a:cxn>
                  <a:cxn ang="0">
                    <a:pos x="0" y="13"/>
                  </a:cxn>
                  <a:cxn ang="0">
                    <a:pos x="7" y="15"/>
                  </a:cxn>
                </a:cxnLst>
                <a:rect l="0" t="0" r="r" b="b"/>
                <a:pathLst>
                  <a:path w="20" h="21">
                    <a:moveTo>
                      <a:pt x="7" y="15"/>
                    </a:moveTo>
                    <a:cubicBezTo>
                      <a:pt x="12" y="21"/>
                      <a:pt x="20" y="18"/>
                      <a:pt x="13" y="7"/>
                    </a:cubicBezTo>
                    <a:cubicBezTo>
                      <a:pt x="4" y="0"/>
                      <a:pt x="0" y="3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7" y="15"/>
                      <a:pt x="7" y="15"/>
                      <a:pt x="7" y="1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19" name="Freeform 108"/>
              <p:cNvSpPr>
                <a:spLocks/>
              </p:cNvSpPr>
              <p:nvPr/>
            </p:nvSpPr>
            <p:spPr bwMode="gray">
              <a:xfrm>
                <a:off x="1389097" y="4180002"/>
                <a:ext cx="35587" cy="11084"/>
              </a:xfrm>
              <a:custGeom>
                <a:avLst/>
                <a:gdLst/>
                <a:ahLst/>
                <a:cxnLst>
                  <a:cxn ang="0">
                    <a:pos x="11" y="7"/>
                  </a:cxn>
                  <a:cxn ang="0">
                    <a:pos x="14" y="1"/>
                  </a:cxn>
                  <a:cxn ang="0">
                    <a:pos x="11" y="7"/>
                  </a:cxn>
                </a:cxnLst>
                <a:rect l="0" t="0" r="r" b="b"/>
                <a:pathLst>
                  <a:path w="26" h="8">
                    <a:moveTo>
                      <a:pt x="11" y="7"/>
                    </a:moveTo>
                    <a:cubicBezTo>
                      <a:pt x="17" y="8"/>
                      <a:pt x="26" y="2"/>
                      <a:pt x="14" y="1"/>
                    </a:cubicBezTo>
                    <a:cubicBezTo>
                      <a:pt x="0" y="0"/>
                      <a:pt x="11" y="7"/>
                      <a:pt x="11" y="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</p:grpSp>
        <p:sp>
          <p:nvSpPr>
            <p:cNvPr id="45" name="Freeform 109"/>
            <p:cNvSpPr>
              <a:spLocks/>
            </p:cNvSpPr>
            <p:nvPr/>
          </p:nvSpPr>
          <p:spPr bwMode="gray">
            <a:xfrm>
              <a:off x="166890" y="4877154"/>
              <a:ext cx="513968" cy="662733"/>
            </a:xfrm>
            <a:custGeom>
              <a:avLst/>
              <a:gdLst/>
              <a:ahLst/>
              <a:cxnLst>
                <a:cxn ang="0">
                  <a:pos x="138" y="430"/>
                </a:cxn>
                <a:cxn ang="0">
                  <a:pos x="161" y="410"/>
                </a:cxn>
                <a:cxn ang="0">
                  <a:pos x="190" y="403"/>
                </a:cxn>
                <a:cxn ang="0">
                  <a:pos x="181" y="396"/>
                </a:cxn>
                <a:cxn ang="0">
                  <a:pos x="191" y="343"/>
                </a:cxn>
                <a:cxn ang="0">
                  <a:pos x="225" y="322"/>
                </a:cxn>
                <a:cxn ang="0">
                  <a:pos x="210" y="284"/>
                </a:cxn>
                <a:cxn ang="0">
                  <a:pos x="210" y="273"/>
                </a:cxn>
                <a:cxn ang="0">
                  <a:pos x="244" y="265"/>
                </a:cxn>
                <a:cxn ang="0">
                  <a:pos x="256" y="255"/>
                </a:cxn>
                <a:cxn ang="0">
                  <a:pos x="264" y="221"/>
                </a:cxn>
                <a:cxn ang="0">
                  <a:pos x="286" y="212"/>
                </a:cxn>
                <a:cxn ang="0">
                  <a:pos x="304" y="165"/>
                </a:cxn>
                <a:cxn ang="0">
                  <a:pos x="313" y="148"/>
                </a:cxn>
                <a:cxn ang="0">
                  <a:pos x="336" y="138"/>
                </a:cxn>
                <a:cxn ang="0">
                  <a:pos x="372" y="112"/>
                </a:cxn>
                <a:cxn ang="0">
                  <a:pos x="356" y="90"/>
                </a:cxn>
                <a:cxn ang="0">
                  <a:pos x="350" y="67"/>
                </a:cxn>
                <a:cxn ang="0">
                  <a:pos x="344" y="67"/>
                </a:cxn>
                <a:cxn ang="0">
                  <a:pos x="324" y="53"/>
                </a:cxn>
                <a:cxn ang="0">
                  <a:pos x="298" y="53"/>
                </a:cxn>
                <a:cxn ang="0">
                  <a:pos x="281" y="43"/>
                </a:cxn>
                <a:cxn ang="0">
                  <a:pos x="267" y="38"/>
                </a:cxn>
                <a:cxn ang="0">
                  <a:pos x="263" y="20"/>
                </a:cxn>
                <a:cxn ang="0">
                  <a:pos x="258" y="13"/>
                </a:cxn>
                <a:cxn ang="0">
                  <a:pos x="248" y="8"/>
                </a:cxn>
                <a:cxn ang="0">
                  <a:pos x="220" y="6"/>
                </a:cxn>
                <a:cxn ang="0">
                  <a:pos x="200" y="14"/>
                </a:cxn>
                <a:cxn ang="0">
                  <a:pos x="204" y="26"/>
                </a:cxn>
                <a:cxn ang="0">
                  <a:pos x="197" y="38"/>
                </a:cxn>
                <a:cxn ang="0">
                  <a:pos x="187" y="92"/>
                </a:cxn>
                <a:cxn ang="0">
                  <a:pos x="167" y="122"/>
                </a:cxn>
                <a:cxn ang="0">
                  <a:pos x="180" y="112"/>
                </a:cxn>
                <a:cxn ang="0">
                  <a:pos x="177" y="125"/>
                </a:cxn>
                <a:cxn ang="0">
                  <a:pos x="135" y="156"/>
                </a:cxn>
                <a:cxn ang="0">
                  <a:pos x="106" y="199"/>
                </a:cxn>
                <a:cxn ang="0">
                  <a:pos x="98" y="209"/>
                </a:cxn>
                <a:cxn ang="0">
                  <a:pos x="85" y="221"/>
                </a:cxn>
                <a:cxn ang="0">
                  <a:pos x="68" y="219"/>
                </a:cxn>
                <a:cxn ang="0">
                  <a:pos x="54" y="240"/>
                </a:cxn>
                <a:cxn ang="0">
                  <a:pos x="37" y="262"/>
                </a:cxn>
                <a:cxn ang="0">
                  <a:pos x="56" y="284"/>
                </a:cxn>
                <a:cxn ang="0">
                  <a:pos x="76" y="284"/>
                </a:cxn>
                <a:cxn ang="0">
                  <a:pos x="59" y="295"/>
                </a:cxn>
                <a:cxn ang="0">
                  <a:pos x="48" y="288"/>
                </a:cxn>
                <a:cxn ang="0">
                  <a:pos x="43" y="307"/>
                </a:cxn>
                <a:cxn ang="0">
                  <a:pos x="69" y="310"/>
                </a:cxn>
                <a:cxn ang="0">
                  <a:pos x="80" y="311"/>
                </a:cxn>
                <a:cxn ang="0">
                  <a:pos x="83" y="325"/>
                </a:cxn>
                <a:cxn ang="0">
                  <a:pos x="70" y="315"/>
                </a:cxn>
                <a:cxn ang="0">
                  <a:pos x="45" y="359"/>
                </a:cxn>
                <a:cxn ang="0">
                  <a:pos x="44" y="382"/>
                </a:cxn>
                <a:cxn ang="0">
                  <a:pos x="30" y="413"/>
                </a:cxn>
                <a:cxn ang="0">
                  <a:pos x="18" y="427"/>
                </a:cxn>
                <a:cxn ang="0">
                  <a:pos x="0" y="445"/>
                </a:cxn>
                <a:cxn ang="0">
                  <a:pos x="71" y="477"/>
                </a:cxn>
                <a:cxn ang="0">
                  <a:pos x="105" y="474"/>
                </a:cxn>
                <a:cxn ang="0">
                  <a:pos x="128" y="452"/>
                </a:cxn>
              </a:cxnLst>
              <a:rect l="0" t="0" r="r" b="b"/>
              <a:pathLst>
                <a:path w="373" h="481">
                  <a:moveTo>
                    <a:pt x="126" y="442"/>
                  </a:moveTo>
                  <a:cubicBezTo>
                    <a:pt x="126" y="442"/>
                    <a:pt x="131" y="436"/>
                    <a:pt x="138" y="430"/>
                  </a:cubicBezTo>
                  <a:cubicBezTo>
                    <a:pt x="145" y="422"/>
                    <a:pt x="156" y="421"/>
                    <a:pt x="156" y="421"/>
                  </a:cubicBezTo>
                  <a:cubicBezTo>
                    <a:pt x="161" y="410"/>
                    <a:pt x="161" y="410"/>
                    <a:pt x="161" y="410"/>
                  </a:cubicBezTo>
                  <a:cubicBezTo>
                    <a:pt x="184" y="413"/>
                    <a:pt x="184" y="413"/>
                    <a:pt x="184" y="413"/>
                  </a:cubicBezTo>
                  <a:cubicBezTo>
                    <a:pt x="190" y="403"/>
                    <a:pt x="190" y="403"/>
                    <a:pt x="190" y="403"/>
                  </a:cubicBezTo>
                  <a:cubicBezTo>
                    <a:pt x="194" y="398"/>
                    <a:pt x="194" y="398"/>
                    <a:pt x="194" y="398"/>
                  </a:cubicBezTo>
                  <a:cubicBezTo>
                    <a:pt x="181" y="396"/>
                    <a:pt x="181" y="396"/>
                    <a:pt x="181" y="396"/>
                  </a:cubicBezTo>
                  <a:cubicBezTo>
                    <a:pt x="173" y="365"/>
                    <a:pt x="173" y="365"/>
                    <a:pt x="173" y="365"/>
                  </a:cubicBezTo>
                  <a:cubicBezTo>
                    <a:pt x="191" y="343"/>
                    <a:pt x="191" y="343"/>
                    <a:pt x="191" y="343"/>
                  </a:cubicBezTo>
                  <a:cubicBezTo>
                    <a:pt x="207" y="341"/>
                    <a:pt x="207" y="341"/>
                    <a:pt x="207" y="341"/>
                  </a:cubicBezTo>
                  <a:cubicBezTo>
                    <a:pt x="207" y="341"/>
                    <a:pt x="221" y="330"/>
                    <a:pt x="225" y="322"/>
                  </a:cubicBezTo>
                  <a:cubicBezTo>
                    <a:pt x="230" y="314"/>
                    <a:pt x="215" y="314"/>
                    <a:pt x="215" y="314"/>
                  </a:cubicBezTo>
                  <a:cubicBezTo>
                    <a:pt x="210" y="284"/>
                    <a:pt x="210" y="284"/>
                    <a:pt x="210" y="284"/>
                  </a:cubicBezTo>
                  <a:cubicBezTo>
                    <a:pt x="210" y="284"/>
                    <a:pt x="215" y="279"/>
                    <a:pt x="216" y="274"/>
                  </a:cubicBezTo>
                  <a:cubicBezTo>
                    <a:pt x="217" y="271"/>
                    <a:pt x="210" y="273"/>
                    <a:pt x="210" y="273"/>
                  </a:cubicBezTo>
                  <a:cubicBezTo>
                    <a:pt x="206" y="250"/>
                    <a:pt x="206" y="250"/>
                    <a:pt x="206" y="250"/>
                  </a:cubicBezTo>
                  <a:cubicBezTo>
                    <a:pt x="244" y="265"/>
                    <a:pt x="244" y="265"/>
                    <a:pt x="244" y="265"/>
                  </a:cubicBezTo>
                  <a:cubicBezTo>
                    <a:pt x="252" y="254"/>
                    <a:pt x="252" y="254"/>
                    <a:pt x="252" y="254"/>
                  </a:cubicBezTo>
                  <a:cubicBezTo>
                    <a:pt x="256" y="255"/>
                    <a:pt x="256" y="255"/>
                    <a:pt x="256" y="255"/>
                  </a:cubicBezTo>
                  <a:cubicBezTo>
                    <a:pt x="267" y="240"/>
                    <a:pt x="267" y="240"/>
                    <a:pt x="267" y="240"/>
                  </a:cubicBezTo>
                  <a:cubicBezTo>
                    <a:pt x="267" y="240"/>
                    <a:pt x="263" y="228"/>
                    <a:pt x="264" y="221"/>
                  </a:cubicBezTo>
                  <a:cubicBezTo>
                    <a:pt x="266" y="214"/>
                    <a:pt x="276" y="217"/>
                    <a:pt x="276" y="217"/>
                  </a:cubicBezTo>
                  <a:cubicBezTo>
                    <a:pt x="286" y="212"/>
                    <a:pt x="286" y="212"/>
                    <a:pt x="286" y="212"/>
                  </a:cubicBezTo>
                  <a:cubicBezTo>
                    <a:pt x="285" y="199"/>
                    <a:pt x="285" y="199"/>
                    <a:pt x="285" y="199"/>
                  </a:cubicBezTo>
                  <a:cubicBezTo>
                    <a:pt x="304" y="165"/>
                    <a:pt x="304" y="165"/>
                    <a:pt x="304" y="165"/>
                  </a:cubicBezTo>
                  <a:cubicBezTo>
                    <a:pt x="303" y="146"/>
                    <a:pt x="303" y="146"/>
                    <a:pt x="303" y="146"/>
                  </a:cubicBezTo>
                  <a:cubicBezTo>
                    <a:pt x="313" y="148"/>
                    <a:pt x="313" y="148"/>
                    <a:pt x="313" y="148"/>
                  </a:cubicBezTo>
                  <a:cubicBezTo>
                    <a:pt x="328" y="136"/>
                    <a:pt x="328" y="136"/>
                    <a:pt x="328" y="136"/>
                  </a:cubicBezTo>
                  <a:cubicBezTo>
                    <a:pt x="336" y="138"/>
                    <a:pt x="336" y="138"/>
                    <a:pt x="336" y="138"/>
                  </a:cubicBezTo>
                  <a:cubicBezTo>
                    <a:pt x="339" y="138"/>
                    <a:pt x="356" y="131"/>
                    <a:pt x="356" y="131"/>
                  </a:cubicBezTo>
                  <a:cubicBezTo>
                    <a:pt x="356" y="131"/>
                    <a:pt x="369" y="119"/>
                    <a:pt x="372" y="112"/>
                  </a:cubicBezTo>
                  <a:cubicBezTo>
                    <a:pt x="373" y="106"/>
                    <a:pt x="361" y="104"/>
                    <a:pt x="355" y="103"/>
                  </a:cubicBezTo>
                  <a:cubicBezTo>
                    <a:pt x="349" y="102"/>
                    <a:pt x="356" y="90"/>
                    <a:pt x="356" y="90"/>
                  </a:cubicBezTo>
                  <a:cubicBezTo>
                    <a:pt x="362" y="72"/>
                    <a:pt x="362" y="72"/>
                    <a:pt x="362" y="72"/>
                  </a:cubicBezTo>
                  <a:cubicBezTo>
                    <a:pt x="350" y="67"/>
                    <a:pt x="350" y="67"/>
                    <a:pt x="350" y="67"/>
                  </a:cubicBezTo>
                  <a:cubicBezTo>
                    <a:pt x="350" y="64"/>
                    <a:pt x="350" y="64"/>
                    <a:pt x="350" y="64"/>
                  </a:cubicBezTo>
                  <a:cubicBezTo>
                    <a:pt x="344" y="67"/>
                    <a:pt x="344" y="67"/>
                    <a:pt x="344" y="67"/>
                  </a:cubicBezTo>
                  <a:cubicBezTo>
                    <a:pt x="330" y="60"/>
                    <a:pt x="330" y="60"/>
                    <a:pt x="330" y="60"/>
                  </a:cubicBezTo>
                  <a:cubicBezTo>
                    <a:pt x="330" y="60"/>
                    <a:pt x="330" y="54"/>
                    <a:pt x="324" y="53"/>
                  </a:cubicBezTo>
                  <a:cubicBezTo>
                    <a:pt x="319" y="52"/>
                    <a:pt x="321" y="61"/>
                    <a:pt x="311" y="61"/>
                  </a:cubicBezTo>
                  <a:cubicBezTo>
                    <a:pt x="302" y="64"/>
                    <a:pt x="298" y="53"/>
                    <a:pt x="298" y="53"/>
                  </a:cubicBezTo>
                  <a:cubicBezTo>
                    <a:pt x="290" y="54"/>
                    <a:pt x="290" y="54"/>
                    <a:pt x="290" y="54"/>
                  </a:cubicBezTo>
                  <a:cubicBezTo>
                    <a:pt x="281" y="43"/>
                    <a:pt x="281" y="43"/>
                    <a:pt x="281" y="43"/>
                  </a:cubicBezTo>
                  <a:cubicBezTo>
                    <a:pt x="271" y="44"/>
                    <a:pt x="271" y="44"/>
                    <a:pt x="271" y="44"/>
                  </a:cubicBezTo>
                  <a:cubicBezTo>
                    <a:pt x="267" y="38"/>
                    <a:pt x="267" y="38"/>
                    <a:pt x="267" y="38"/>
                  </a:cubicBezTo>
                  <a:cubicBezTo>
                    <a:pt x="267" y="38"/>
                    <a:pt x="259" y="50"/>
                    <a:pt x="249" y="37"/>
                  </a:cubicBezTo>
                  <a:cubicBezTo>
                    <a:pt x="239" y="25"/>
                    <a:pt x="263" y="20"/>
                    <a:pt x="263" y="20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8" y="13"/>
                    <a:pt x="258" y="13"/>
                    <a:pt x="258" y="13"/>
                  </a:cubicBezTo>
                  <a:cubicBezTo>
                    <a:pt x="263" y="5"/>
                    <a:pt x="263" y="5"/>
                    <a:pt x="263" y="5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09" y="10"/>
                    <a:pt x="209" y="10"/>
                    <a:pt x="209" y="10"/>
                  </a:cubicBezTo>
                  <a:cubicBezTo>
                    <a:pt x="200" y="14"/>
                    <a:pt x="200" y="14"/>
                    <a:pt x="200" y="14"/>
                  </a:cubicBezTo>
                  <a:cubicBezTo>
                    <a:pt x="197" y="24"/>
                    <a:pt x="197" y="24"/>
                    <a:pt x="197" y="24"/>
                  </a:cubicBezTo>
                  <a:cubicBezTo>
                    <a:pt x="204" y="26"/>
                    <a:pt x="204" y="26"/>
                    <a:pt x="204" y="26"/>
                  </a:cubicBezTo>
                  <a:cubicBezTo>
                    <a:pt x="199" y="29"/>
                    <a:pt x="199" y="29"/>
                    <a:pt x="199" y="29"/>
                  </a:cubicBezTo>
                  <a:cubicBezTo>
                    <a:pt x="197" y="38"/>
                    <a:pt x="197" y="38"/>
                    <a:pt x="197" y="38"/>
                  </a:cubicBezTo>
                  <a:cubicBezTo>
                    <a:pt x="193" y="51"/>
                    <a:pt x="193" y="51"/>
                    <a:pt x="193" y="51"/>
                  </a:cubicBezTo>
                  <a:cubicBezTo>
                    <a:pt x="187" y="92"/>
                    <a:pt x="187" y="92"/>
                    <a:pt x="187" y="92"/>
                  </a:cubicBezTo>
                  <a:cubicBezTo>
                    <a:pt x="167" y="117"/>
                    <a:pt x="167" y="117"/>
                    <a:pt x="167" y="117"/>
                  </a:cubicBezTo>
                  <a:cubicBezTo>
                    <a:pt x="167" y="122"/>
                    <a:pt x="167" y="122"/>
                    <a:pt x="167" y="122"/>
                  </a:cubicBezTo>
                  <a:cubicBezTo>
                    <a:pt x="177" y="112"/>
                    <a:pt x="177" y="112"/>
                    <a:pt x="177" y="112"/>
                  </a:cubicBezTo>
                  <a:cubicBezTo>
                    <a:pt x="180" y="112"/>
                    <a:pt x="180" y="112"/>
                    <a:pt x="180" y="112"/>
                  </a:cubicBezTo>
                  <a:cubicBezTo>
                    <a:pt x="176" y="119"/>
                    <a:pt x="176" y="119"/>
                    <a:pt x="176" y="119"/>
                  </a:cubicBezTo>
                  <a:cubicBezTo>
                    <a:pt x="177" y="125"/>
                    <a:pt x="177" y="125"/>
                    <a:pt x="177" y="125"/>
                  </a:cubicBezTo>
                  <a:cubicBezTo>
                    <a:pt x="164" y="124"/>
                    <a:pt x="164" y="124"/>
                    <a:pt x="164" y="124"/>
                  </a:cubicBezTo>
                  <a:cubicBezTo>
                    <a:pt x="135" y="156"/>
                    <a:pt x="135" y="156"/>
                    <a:pt x="135" y="156"/>
                  </a:cubicBezTo>
                  <a:cubicBezTo>
                    <a:pt x="136" y="162"/>
                    <a:pt x="136" y="162"/>
                    <a:pt x="136" y="162"/>
                  </a:cubicBezTo>
                  <a:cubicBezTo>
                    <a:pt x="106" y="199"/>
                    <a:pt x="106" y="199"/>
                    <a:pt x="106" y="199"/>
                  </a:cubicBezTo>
                  <a:cubicBezTo>
                    <a:pt x="97" y="205"/>
                    <a:pt x="97" y="205"/>
                    <a:pt x="97" y="205"/>
                  </a:cubicBezTo>
                  <a:cubicBezTo>
                    <a:pt x="98" y="209"/>
                    <a:pt x="98" y="209"/>
                    <a:pt x="98" y="209"/>
                  </a:cubicBezTo>
                  <a:cubicBezTo>
                    <a:pt x="86" y="215"/>
                    <a:pt x="86" y="215"/>
                    <a:pt x="86" y="215"/>
                  </a:cubicBezTo>
                  <a:cubicBezTo>
                    <a:pt x="85" y="221"/>
                    <a:pt x="85" y="221"/>
                    <a:pt x="85" y="221"/>
                  </a:cubicBezTo>
                  <a:cubicBezTo>
                    <a:pt x="82" y="218"/>
                    <a:pt x="82" y="218"/>
                    <a:pt x="82" y="218"/>
                  </a:cubicBezTo>
                  <a:cubicBezTo>
                    <a:pt x="68" y="219"/>
                    <a:pt x="68" y="219"/>
                    <a:pt x="68" y="219"/>
                  </a:cubicBezTo>
                  <a:cubicBezTo>
                    <a:pt x="67" y="229"/>
                    <a:pt x="67" y="229"/>
                    <a:pt x="67" y="229"/>
                  </a:cubicBezTo>
                  <a:cubicBezTo>
                    <a:pt x="54" y="240"/>
                    <a:pt x="54" y="240"/>
                    <a:pt x="54" y="240"/>
                  </a:cubicBezTo>
                  <a:cubicBezTo>
                    <a:pt x="51" y="252"/>
                    <a:pt x="51" y="252"/>
                    <a:pt x="51" y="252"/>
                  </a:cubicBezTo>
                  <a:cubicBezTo>
                    <a:pt x="37" y="262"/>
                    <a:pt x="37" y="262"/>
                    <a:pt x="37" y="262"/>
                  </a:cubicBezTo>
                  <a:cubicBezTo>
                    <a:pt x="35" y="272"/>
                    <a:pt x="35" y="272"/>
                    <a:pt x="35" y="272"/>
                  </a:cubicBezTo>
                  <a:cubicBezTo>
                    <a:pt x="56" y="284"/>
                    <a:pt x="56" y="284"/>
                    <a:pt x="56" y="284"/>
                  </a:cubicBezTo>
                  <a:cubicBezTo>
                    <a:pt x="77" y="269"/>
                    <a:pt x="77" y="269"/>
                    <a:pt x="77" y="269"/>
                  </a:cubicBezTo>
                  <a:cubicBezTo>
                    <a:pt x="76" y="284"/>
                    <a:pt x="76" y="284"/>
                    <a:pt x="76" y="284"/>
                  </a:cubicBezTo>
                  <a:cubicBezTo>
                    <a:pt x="64" y="288"/>
                    <a:pt x="64" y="288"/>
                    <a:pt x="64" y="288"/>
                  </a:cubicBezTo>
                  <a:cubicBezTo>
                    <a:pt x="59" y="295"/>
                    <a:pt x="59" y="295"/>
                    <a:pt x="59" y="295"/>
                  </a:cubicBezTo>
                  <a:cubicBezTo>
                    <a:pt x="58" y="289"/>
                    <a:pt x="58" y="289"/>
                    <a:pt x="58" y="289"/>
                  </a:cubicBezTo>
                  <a:cubicBezTo>
                    <a:pt x="48" y="288"/>
                    <a:pt x="48" y="288"/>
                    <a:pt x="48" y="288"/>
                  </a:cubicBezTo>
                  <a:cubicBezTo>
                    <a:pt x="46" y="295"/>
                    <a:pt x="46" y="295"/>
                    <a:pt x="46" y="295"/>
                  </a:cubicBezTo>
                  <a:cubicBezTo>
                    <a:pt x="44" y="298"/>
                    <a:pt x="43" y="307"/>
                    <a:pt x="43" y="307"/>
                  </a:cubicBezTo>
                  <a:cubicBezTo>
                    <a:pt x="43" y="307"/>
                    <a:pt x="52" y="313"/>
                    <a:pt x="55" y="312"/>
                  </a:cubicBezTo>
                  <a:cubicBezTo>
                    <a:pt x="58" y="311"/>
                    <a:pt x="69" y="310"/>
                    <a:pt x="69" y="310"/>
                  </a:cubicBezTo>
                  <a:cubicBezTo>
                    <a:pt x="75" y="315"/>
                    <a:pt x="75" y="315"/>
                    <a:pt x="75" y="315"/>
                  </a:cubicBezTo>
                  <a:cubicBezTo>
                    <a:pt x="80" y="311"/>
                    <a:pt x="80" y="311"/>
                    <a:pt x="80" y="311"/>
                  </a:cubicBezTo>
                  <a:cubicBezTo>
                    <a:pt x="77" y="318"/>
                    <a:pt x="77" y="318"/>
                    <a:pt x="77" y="318"/>
                  </a:cubicBezTo>
                  <a:cubicBezTo>
                    <a:pt x="83" y="325"/>
                    <a:pt x="83" y="325"/>
                    <a:pt x="83" y="325"/>
                  </a:cubicBezTo>
                  <a:cubicBezTo>
                    <a:pt x="77" y="324"/>
                    <a:pt x="77" y="324"/>
                    <a:pt x="77" y="324"/>
                  </a:cubicBezTo>
                  <a:cubicBezTo>
                    <a:pt x="70" y="315"/>
                    <a:pt x="70" y="315"/>
                    <a:pt x="70" y="315"/>
                  </a:cubicBezTo>
                  <a:cubicBezTo>
                    <a:pt x="70" y="315"/>
                    <a:pt x="70" y="332"/>
                    <a:pt x="65" y="339"/>
                  </a:cubicBezTo>
                  <a:cubicBezTo>
                    <a:pt x="59" y="347"/>
                    <a:pt x="45" y="359"/>
                    <a:pt x="45" y="359"/>
                  </a:cubicBezTo>
                  <a:cubicBezTo>
                    <a:pt x="50" y="366"/>
                    <a:pt x="50" y="366"/>
                    <a:pt x="50" y="366"/>
                  </a:cubicBezTo>
                  <a:cubicBezTo>
                    <a:pt x="44" y="382"/>
                    <a:pt x="44" y="382"/>
                    <a:pt x="44" y="382"/>
                  </a:cubicBezTo>
                  <a:cubicBezTo>
                    <a:pt x="44" y="382"/>
                    <a:pt x="36" y="391"/>
                    <a:pt x="35" y="397"/>
                  </a:cubicBezTo>
                  <a:cubicBezTo>
                    <a:pt x="34" y="401"/>
                    <a:pt x="34" y="410"/>
                    <a:pt x="30" y="413"/>
                  </a:cubicBezTo>
                  <a:cubicBezTo>
                    <a:pt x="25" y="416"/>
                    <a:pt x="19" y="421"/>
                    <a:pt x="19" y="421"/>
                  </a:cubicBezTo>
                  <a:cubicBezTo>
                    <a:pt x="18" y="427"/>
                    <a:pt x="18" y="427"/>
                    <a:pt x="18" y="427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18" y="444"/>
                    <a:pt x="29" y="444"/>
                  </a:cubicBezTo>
                  <a:cubicBezTo>
                    <a:pt x="40" y="447"/>
                    <a:pt x="71" y="477"/>
                    <a:pt x="71" y="477"/>
                  </a:cubicBezTo>
                  <a:cubicBezTo>
                    <a:pt x="71" y="477"/>
                    <a:pt x="79" y="481"/>
                    <a:pt x="89" y="480"/>
                  </a:cubicBezTo>
                  <a:cubicBezTo>
                    <a:pt x="97" y="478"/>
                    <a:pt x="105" y="474"/>
                    <a:pt x="105" y="474"/>
                  </a:cubicBezTo>
                  <a:cubicBezTo>
                    <a:pt x="123" y="477"/>
                    <a:pt x="123" y="477"/>
                    <a:pt x="123" y="477"/>
                  </a:cubicBezTo>
                  <a:cubicBezTo>
                    <a:pt x="128" y="452"/>
                    <a:pt x="128" y="452"/>
                    <a:pt x="128" y="452"/>
                  </a:cubicBezTo>
                  <a:cubicBezTo>
                    <a:pt x="126" y="442"/>
                    <a:pt x="126" y="442"/>
                    <a:pt x="126" y="442"/>
                  </a:cubicBezTo>
                  <a:close/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sp>
          <p:nvSpPr>
            <p:cNvPr id="46" name="Freeform 110"/>
            <p:cNvSpPr>
              <a:spLocks/>
            </p:cNvSpPr>
            <p:nvPr/>
          </p:nvSpPr>
          <p:spPr bwMode="gray">
            <a:xfrm>
              <a:off x="2902413" y="5137345"/>
              <a:ext cx="376288" cy="389121"/>
            </a:xfrm>
            <a:custGeom>
              <a:avLst/>
              <a:gdLst/>
              <a:ahLst/>
              <a:cxnLst>
                <a:cxn ang="0">
                  <a:pos x="273" y="142"/>
                </a:cxn>
                <a:cxn ang="0">
                  <a:pos x="254" y="120"/>
                </a:cxn>
                <a:cxn ang="0">
                  <a:pos x="237" y="115"/>
                </a:cxn>
                <a:cxn ang="0">
                  <a:pos x="240" y="104"/>
                </a:cxn>
                <a:cxn ang="0">
                  <a:pos x="240" y="97"/>
                </a:cxn>
                <a:cxn ang="0">
                  <a:pos x="252" y="85"/>
                </a:cxn>
                <a:cxn ang="0">
                  <a:pos x="260" y="66"/>
                </a:cxn>
                <a:cxn ang="0">
                  <a:pos x="265" y="63"/>
                </a:cxn>
                <a:cxn ang="0">
                  <a:pos x="243" y="56"/>
                </a:cxn>
                <a:cxn ang="0">
                  <a:pos x="226" y="60"/>
                </a:cxn>
                <a:cxn ang="0">
                  <a:pos x="216" y="40"/>
                </a:cxn>
                <a:cxn ang="0">
                  <a:pos x="203" y="42"/>
                </a:cxn>
                <a:cxn ang="0">
                  <a:pos x="196" y="33"/>
                </a:cxn>
                <a:cxn ang="0">
                  <a:pos x="184" y="29"/>
                </a:cxn>
                <a:cxn ang="0">
                  <a:pos x="178" y="37"/>
                </a:cxn>
                <a:cxn ang="0">
                  <a:pos x="168" y="26"/>
                </a:cxn>
                <a:cxn ang="0">
                  <a:pos x="154" y="35"/>
                </a:cxn>
                <a:cxn ang="0">
                  <a:pos x="143" y="27"/>
                </a:cxn>
                <a:cxn ang="0">
                  <a:pos x="111" y="21"/>
                </a:cxn>
                <a:cxn ang="0">
                  <a:pos x="95" y="8"/>
                </a:cxn>
                <a:cxn ang="0">
                  <a:pos x="86" y="15"/>
                </a:cxn>
                <a:cxn ang="0">
                  <a:pos x="64" y="8"/>
                </a:cxn>
                <a:cxn ang="0">
                  <a:pos x="49" y="28"/>
                </a:cxn>
                <a:cxn ang="0">
                  <a:pos x="31" y="14"/>
                </a:cxn>
                <a:cxn ang="0">
                  <a:pos x="11" y="5"/>
                </a:cxn>
                <a:cxn ang="0">
                  <a:pos x="5" y="45"/>
                </a:cxn>
                <a:cxn ang="0">
                  <a:pos x="20" y="50"/>
                </a:cxn>
                <a:cxn ang="0">
                  <a:pos x="25" y="61"/>
                </a:cxn>
                <a:cxn ang="0">
                  <a:pos x="21" y="67"/>
                </a:cxn>
                <a:cxn ang="0">
                  <a:pos x="30" y="84"/>
                </a:cxn>
                <a:cxn ang="0">
                  <a:pos x="38" y="112"/>
                </a:cxn>
                <a:cxn ang="0">
                  <a:pos x="62" y="141"/>
                </a:cxn>
                <a:cxn ang="0">
                  <a:pos x="64" y="146"/>
                </a:cxn>
                <a:cxn ang="0">
                  <a:pos x="85" y="173"/>
                </a:cxn>
                <a:cxn ang="0">
                  <a:pos x="101" y="185"/>
                </a:cxn>
                <a:cxn ang="0">
                  <a:pos x="98" y="199"/>
                </a:cxn>
                <a:cxn ang="0">
                  <a:pos x="124" y="226"/>
                </a:cxn>
                <a:cxn ang="0">
                  <a:pos x="124" y="243"/>
                </a:cxn>
                <a:cxn ang="0">
                  <a:pos x="136" y="242"/>
                </a:cxn>
                <a:cxn ang="0">
                  <a:pos x="163" y="276"/>
                </a:cxn>
                <a:cxn ang="0">
                  <a:pos x="172" y="277"/>
                </a:cxn>
                <a:cxn ang="0">
                  <a:pos x="176" y="282"/>
                </a:cxn>
                <a:cxn ang="0">
                  <a:pos x="184" y="279"/>
                </a:cxn>
                <a:cxn ang="0">
                  <a:pos x="187" y="264"/>
                </a:cxn>
                <a:cxn ang="0">
                  <a:pos x="182" y="263"/>
                </a:cxn>
                <a:cxn ang="0">
                  <a:pos x="185" y="239"/>
                </a:cxn>
                <a:cxn ang="0">
                  <a:pos x="197" y="236"/>
                </a:cxn>
                <a:cxn ang="0">
                  <a:pos x="199" y="215"/>
                </a:cxn>
                <a:cxn ang="0">
                  <a:pos x="214" y="208"/>
                </a:cxn>
                <a:cxn ang="0">
                  <a:pos x="228" y="214"/>
                </a:cxn>
                <a:cxn ang="0">
                  <a:pos x="219" y="194"/>
                </a:cxn>
                <a:cxn ang="0">
                  <a:pos x="222" y="185"/>
                </a:cxn>
                <a:cxn ang="0">
                  <a:pos x="228" y="193"/>
                </a:cxn>
                <a:cxn ang="0">
                  <a:pos x="240" y="195"/>
                </a:cxn>
                <a:cxn ang="0">
                  <a:pos x="243" y="186"/>
                </a:cxn>
                <a:cxn ang="0">
                  <a:pos x="258" y="189"/>
                </a:cxn>
                <a:cxn ang="0">
                  <a:pos x="253" y="166"/>
                </a:cxn>
                <a:cxn ang="0">
                  <a:pos x="244" y="147"/>
                </a:cxn>
                <a:cxn ang="0">
                  <a:pos x="263" y="152"/>
                </a:cxn>
                <a:cxn ang="0">
                  <a:pos x="273" y="142"/>
                </a:cxn>
              </a:cxnLst>
              <a:rect l="0" t="0" r="r" b="b"/>
              <a:pathLst>
                <a:path w="273" h="282">
                  <a:moveTo>
                    <a:pt x="273" y="142"/>
                  </a:moveTo>
                  <a:cubicBezTo>
                    <a:pt x="254" y="120"/>
                    <a:pt x="254" y="120"/>
                    <a:pt x="254" y="120"/>
                  </a:cubicBezTo>
                  <a:cubicBezTo>
                    <a:pt x="254" y="120"/>
                    <a:pt x="242" y="118"/>
                    <a:pt x="237" y="115"/>
                  </a:cubicBezTo>
                  <a:cubicBezTo>
                    <a:pt x="232" y="113"/>
                    <a:pt x="240" y="104"/>
                    <a:pt x="240" y="104"/>
                  </a:cubicBezTo>
                  <a:cubicBezTo>
                    <a:pt x="240" y="97"/>
                    <a:pt x="240" y="97"/>
                    <a:pt x="240" y="97"/>
                  </a:cubicBezTo>
                  <a:cubicBezTo>
                    <a:pt x="240" y="97"/>
                    <a:pt x="248" y="90"/>
                    <a:pt x="252" y="85"/>
                  </a:cubicBezTo>
                  <a:cubicBezTo>
                    <a:pt x="256" y="79"/>
                    <a:pt x="260" y="66"/>
                    <a:pt x="260" y="66"/>
                  </a:cubicBezTo>
                  <a:cubicBezTo>
                    <a:pt x="265" y="63"/>
                    <a:pt x="265" y="63"/>
                    <a:pt x="265" y="63"/>
                  </a:cubicBezTo>
                  <a:cubicBezTo>
                    <a:pt x="243" y="56"/>
                    <a:pt x="243" y="56"/>
                    <a:pt x="243" y="56"/>
                  </a:cubicBezTo>
                  <a:cubicBezTo>
                    <a:pt x="243" y="56"/>
                    <a:pt x="235" y="62"/>
                    <a:pt x="226" y="60"/>
                  </a:cubicBezTo>
                  <a:cubicBezTo>
                    <a:pt x="218" y="58"/>
                    <a:pt x="224" y="46"/>
                    <a:pt x="216" y="40"/>
                  </a:cubicBezTo>
                  <a:cubicBezTo>
                    <a:pt x="207" y="36"/>
                    <a:pt x="203" y="42"/>
                    <a:pt x="203" y="42"/>
                  </a:cubicBezTo>
                  <a:cubicBezTo>
                    <a:pt x="196" y="33"/>
                    <a:pt x="196" y="33"/>
                    <a:pt x="196" y="33"/>
                  </a:cubicBezTo>
                  <a:cubicBezTo>
                    <a:pt x="184" y="29"/>
                    <a:pt x="184" y="29"/>
                    <a:pt x="184" y="29"/>
                  </a:cubicBezTo>
                  <a:cubicBezTo>
                    <a:pt x="184" y="29"/>
                    <a:pt x="183" y="38"/>
                    <a:pt x="178" y="37"/>
                  </a:cubicBezTo>
                  <a:cubicBezTo>
                    <a:pt x="174" y="36"/>
                    <a:pt x="168" y="26"/>
                    <a:pt x="168" y="26"/>
                  </a:cubicBezTo>
                  <a:cubicBezTo>
                    <a:pt x="168" y="26"/>
                    <a:pt x="160" y="37"/>
                    <a:pt x="154" y="35"/>
                  </a:cubicBezTo>
                  <a:cubicBezTo>
                    <a:pt x="150" y="35"/>
                    <a:pt x="143" y="27"/>
                    <a:pt x="143" y="27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05" y="20"/>
                    <a:pt x="95" y="8"/>
                    <a:pt x="95" y="8"/>
                  </a:cubicBezTo>
                  <a:cubicBezTo>
                    <a:pt x="86" y="15"/>
                    <a:pt x="86" y="15"/>
                    <a:pt x="86" y="15"/>
                  </a:cubicBezTo>
                  <a:cubicBezTo>
                    <a:pt x="86" y="15"/>
                    <a:pt x="70" y="9"/>
                    <a:pt x="64" y="8"/>
                  </a:cubicBezTo>
                  <a:cubicBezTo>
                    <a:pt x="58" y="8"/>
                    <a:pt x="55" y="27"/>
                    <a:pt x="49" y="28"/>
                  </a:cubicBezTo>
                  <a:cubicBezTo>
                    <a:pt x="42" y="29"/>
                    <a:pt x="35" y="19"/>
                    <a:pt x="31" y="14"/>
                  </a:cubicBezTo>
                  <a:cubicBezTo>
                    <a:pt x="28" y="8"/>
                    <a:pt x="23" y="0"/>
                    <a:pt x="11" y="5"/>
                  </a:cubicBezTo>
                  <a:cubicBezTo>
                    <a:pt x="0" y="8"/>
                    <a:pt x="5" y="45"/>
                    <a:pt x="5" y="45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21" y="67"/>
                    <a:pt x="28" y="72"/>
                    <a:pt x="30" y="84"/>
                  </a:cubicBezTo>
                  <a:cubicBezTo>
                    <a:pt x="32" y="92"/>
                    <a:pt x="29" y="99"/>
                    <a:pt x="38" y="112"/>
                  </a:cubicBezTo>
                  <a:cubicBezTo>
                    <a:pt x="45" y="125"/>
                    <a:pt x="62" y="141"/>
                    <a:pt x="62" y="141"/>
                  </a:cubicBezTo>
                  <a:cubicBezTo>
                    <a:pt x="64" y="146"/>
                    <a:pt x="64" y="146"/>
                    <a:pt x="64" y="146"/>
                  </a:cubicBezTo>
                  <a:cubicBezTo>
                    <a:pt x="85" y="173"/>
                    <a:pt x="85" y="173"/>
                    <a:pt x="85" y="173"/>
                  </a:cubicBezTo>
                  <a:cubicBezTo>
                    <a:pt x="101" y="185"/>
                    <a:pt x="101" y="185"/>
                    <a:pt x="101" y="185"/>
                  </a:cubicBezTo>
                  <a:cubicBezTo>
                    <a:pt x="101" y="185"/>
                    <a:pt x="98" y="191"/>
                    <a:pt x="98" y="199"/>
                  </a:cubicBezTo>
                  <a:cubicBezTo>
                    <a:pt x="99" y="205"/>
                    <a:pt x="116" y="217"/>
                    <a:pt x="124" y="226"/>
                  </a:cubicBezTo>
                  <a:cubicBezTo>
                    <a:pt x="130" y="235"/>
                    <a:pt x="124" y="243"/>
                    <a:pt x="124" y="243"/>
                  </a:cubicBezTo>
                  <a:cubicBezTo>
                    <a:pt x="136" y="242"/>
                    <a:pt x="136" y="242"/>
                    <a:pt x="136" y="242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3" y="276"/>
                    <a:pt x="167" y="272"/>
                    <a:pt x="172" y="277"/>
                  </a:cubicBezTo>
                  <a:cubicBezTo>
                    <a:pt x="175" y="277"/>
                    <a:pt x="176" y="279"/>
                    <a:pt x="176" y="282"/>
                  </a:cubicBezTo>
                  <a:cubicBezTo>
                    <a:pt x="184" y="279"/>
                    <a:pt x="184" y="279"/>
                    <a:pt x="184" y="279"/>
                  </a:cubicBezTo>
                  <a:cubicBezTo>
                    <a:pt x="187" y="264"/>
                    <a:pt x="187" y="264"/>
                    <a:pt x="187" y="264"/>
                  </a:cubicBezTo>
                  <a:cubicBezTo>
                    <a:pt x="182" y="263"/>
                    <a:pt x="182" y="263"/>
                    <a:pt x="182" y="263"/>
                  </a:cubicBezTo>
                  <a:cubicBezTo>
                    <a:pt x="182" y="263"/>
                    <a:pt x="183" y="244"/>
                    <a:pt x="185" y="239"/>
                  </a:cubicBezTo>
                  <a:cubicBezTo>
                    <a:pt x="189" y="236"/>
                    <a:pt x="194" y="236"/>
                    <a:pt x="197" y="236"/>
                  </a:cubicBezTo>
                  <a:cubicBezTo>
                    <a:pt x="200" y="233"/>
                    <a:pt x="196" y="218"/>
                    <a:pt x="199" y="215"/>
                  </a:cubicBezTo>
                  <a:cubicBezTo>
                    <a:pt x="201" y="212"/>
                    <a:pt x="207" y="207"/>
                    <a:pt x="214" y="208"/>
                  </a:cubicBezTo>
                  <a:cubicBezTo>
                    <a:pt x="219" y="209"/>
                    <a:pt x="223" y="218"/>
                    <a:pt x="228" y="214"/>
                  </a:cubicBezTo>
                  <a:cubicBezTo>
                    <a:pt x="232" y="210"/>
                    <a:pt x="219" y="194"/>
                    <a:pt x="219" y="194"/>
                  </a:cubicBezTo>
                  <a:cubicBezTo>
                    <a:pt x="222" y="185"/>
                    <a:pt x="222" y="185"/>
                    <a:pt x="222" y="185"/>
                  </a:cubicBezTo>
                  <a:cubicBezTo>
                    <a:pt x="228" y="193"/>
                    <a:pt x="228" y="193"/>
                    <a:pt x="228" y="193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3" y="186"/>
                    <a:pt x="243" y="186"/>
                    <a:pt x="243" y="186"/>
                  </a:cubicBezTo>
                  <a:cubicBezTo>
                    <a:pt x="243" y="186"/>
                    <a:pt x="249" y="195"/>
                    <a:pt x="258" y="189"/>
                  </a:cubicBezTo>
                  <a:cubicBezTo>
                    <a:pt x="269" y="187"/>
                    <a:pt x="253" y="166"/>
                    <a:pt x="253" y="166"/>
                  </a:cubicBezTo>
                  <a:cubicBezTo>
                    <a:pt x="244" y="147"/>
                    <a:pt x="244" y="147"/>
                    <a:pt x="244" y="147"/>
                  </a:cubicBezTo>
                  <a:cubicBezTo>
                    <a:pt x="244" y="147"/>
                    <a:pt x="256" y="151"/>
                    <a:pt x="263" y="152"/>
                  </a:cubicBezTo>
                  <a:cubicBezTo>
                    <a:pt x="271" y="154"/>
                    <a:pt x="273" y="142"/>
                    <a:pt x="273" y="142"/>
                  </a:cubicBezTo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grpSp>
          <p:nvGrpSpPr>
            <p:cNvPr id="47" name="Gruppieren 484"/>
            <p:cNvGrpSpPr/>
            <p:nvPr/>
          </p:nvGrpSpPr>
          <p:grpSpPr bwMode="gray">
            <a:xfrm>
              <a:off x="2699393" y="4971079"/>
              <a:ext cx="570556" cy="567639"/>
              <a:chOff x="2699395" y="4971082"/>
              <a:chExt cx="570557" cy="567640"/>
            </a:xfrm>
            <a:grpFill/>
          </p:grpSpPr>
          <p:sp>
            <p:nvSpPr>
              <p:cNvPr id="294" name="Freeform 112"/>
              <p:cNvSpPr>
                <a:spLocks/>
              </p:cNvSpPr>
              <p:nvPr/>
            </p:nvSpPr>
            <p:spPr bwMode="gray">
              <a:xfrm>
                <a:off x="2699395" y="4971082"/>
                <a:ext cx="570557" cy="567640"/>
              </a:xfrm>
              <a:custGeom>
                <a:avLst/>
                <a:gdLst/>
                <a:ahLst/>
                <a:cxnLst>
                  <a:cxn ang="0">
                    <a:pos x="384" y="134"/>
                  </a:cxn>
                  <a:cxn ang="0">
                    <a:pos x="390" y="114"/>
                  </a:cxn>
                  <a:cxn ang="0">
                    <a:pos x="386" y="95"/>
                  </a:cxn>
                  <a:cxn ang="0">
                    <a:pos x="378" y="83"/>
                  </a:cxn>
                  <a:cxn ang="0">
                    <a:pos x="354" y="95"/>
                  </a:cxn>
                  <a:cxn ang="0">
                    <a:pos x="297" y="83"/>
                  </a:cxn>
                  <a:cxn ang="0">
                    <a:pos x="276" y="65"/>
                  </a:cxn>
                  <a:cxn ang="0">
                    <a:pos x="250" y="25"/>
                  </a:cxn>
                  <a:cxn ang="0">
                    <a:pos x="236" y="13"/>
                  </a:cxn>
                  <a:cxn ang="0">
                    <a:pos x="209" y="1"/>
                  </a:cxn>
                  <a:cxn ang="0">
                    <a:pos x="195" y="10"/>
                  </a:cxn>
                  <a:cxn ang="0">
                    <a:pos x="158" y="32"/>
                  </a:cxn>
                  <a:cxn ang="0">
                    <a:pos x="159" y="64"/>
                  </a:cxn>
                  <a:cxn ang="0">
                    <a:pos x="124" y="71"/>
                  </a:cxn>
                  <a:cxn ang="0">
                    <a:pos x="138" y="79"/>
                  </a:cxn>
                  <a:cxn ang="0">
                    <a:pos x="134" y="94"/>
                  </a:cxn>
                  <a:cxn ang="0">
                    <a:pos x="112" y="93"/>
                  </a:cxn>
                  <a:cxn ang="0">
                    <a:pos x="100" y="93"/>
                  </a:cxn>
                  <a:cxn ang="0">
                    <a:pos x="82" y="76"/>
                  </a:cxn>
                  <a:cxn ang="0">
                    <a:pos x="78" y="75"/>
                  </a:cxn>
                  <a:cxn ang="0">
                    <a:pos x="72" y="81"/>
                  </a:cxn>
                  <a:cxn ang="0">
                    <a:pos x="41" y="81"/>
                  </a:cxn>
                  <a:cxn ang="0">
                    <a:pos x="22" y="79"/>
                  </a:cxn>
                  <a:cxn ang="0">
                    <a:pos x="4" y="78"/>
                  </a:cxn>
                  <a:cxn ang="0">
                    <a:pos x="5" y="87"/>
                  </a:cxn>
                  <a:cxn ang="0">
                    <a:pos x="11" y="111"/>
                  </a:cxn>
                  <a:cxn ang="0">
                    <a:pos x="13" y="126"/>
                  </a:cxn>
                  <a:cxn ang="0">
                    <a:pos x="28" y="146"/>
                  </a:cxn>
                  <a:cxn ang="0">
                    <a:pos x="41" y="135"/>
                  </a:cxn>
                  <a:cxn ang="0">
                    <a:pos x="87" y="121"/>
                  </a:cxn>
                  <a:cxn ang="0">
                    <a:pos x="90" y="169"/>
                  </a:cxn>
                  <a:cxn ang="0">
                    <a:pos x="131" y="214"/>
                  </a:cxn>
                  <a:cxn ang="0">
                    <a:pos x="114" y="211"/>
                  </a:cxn>
                  <a:cxn ang="0">
                    <a:pos x="119" y="250"/>
                  </a:cxn>
                  <a:cxn ang="0">
                    <a:pos x="148" y="289"/>
                  </a:cxn>
                  <a:cxn ang="0">
                    <a:pos x="180" y="294"/>
                  </a:cxn>
                  <a:cxn ang="0">
                    <a:pos x="227" y="333"/>
                  </a:cxn>
                  <a:cxn ang="0">
                    <a:pos x="266" y="368"/>
                  </a:cxn>
                  <a:cxn ang="0">
                    <a:pos x="241" y="353"/>
                  </a:cxn>
                  <a:cxn ang="0">
                    <a:pos x="227" y="351"/>
                  </a:cxn>
                  <a:cxn ang="0">
                    <a:pos x="267" y="377"/>
                  </a:cxn>
                  <a:cxn ang="0">
                    <a:pos x="293" y="394"/>
                  </a:cxn>
                  <a:cxn ang="0">
                    <a:pos x="304" y="400"/>
                  </a:cxn>
                  <a:cxn ang="0">
                    <a:pos x="318" y="398"/>
                  </a:cxn>
                  <a:cxn ang="0">
                    <a:pos x="282" y="363"/>
                  </a:cxn>
                  <a:cxn ang="0">
                    <a:pos x="270" y="347"/>
                  </a:cxn>
                  <a:cxn ang="0">
                    <a:pos x="247" y="306"/>
                  </a:cxn>
                  <a:cxn ang="0">
                    <a:pos x="210" y="268"/>
                  </a:cxn>
                  <a:cxn ang="0">
                    <a:pos x="185" y="234"/>
                  </a:cxn>
                  <a:cxn ang="0">
                    <a:pos x="168" y="188"/>
                  </a:cxn>
                  <a:cxn ang="0">
                    <a:pos x="166" y="171"/>
                  </a:cxn>
                  <a:cxn ang="0">
                    <a:pos x="158" y="126"/>
                  </a:cxn>
                  <a:cxn ang="0">
                    <a:pos x="195" y="149"/>
                  </a:cxn>
                  <a:cxn ang="0">
                    <a:pos x="232" y="136"/>
                  </a:cxn>
                  <a:cxn ang="0">
                    <a:pos x="257" y="142"/>
                  </a:cxn>
                  <a:cxn ang="0">
                    <a:pos x="300" y="157"/>
                  </a:cxn>
                  <a:cxn ang="0">
                    <a:pos x="324" y="158"/>
                  </a:cxn>
                  <a:cxn ang="0">
                    <a:pos x="342" y="154"/>
                  </a:cxn>
                  <a:cxn ang="0">
                    <a:pos x="362" y="161"/>
                  </a:cxn>
                  <a:cxn ang="0">
                    <a:pos x="389" y="177"/>
                  </a:cxn>
                  <a:cxn ang="0">
                    <a:pos x="397" y="152"/>
                  </a:cxn>
                  <a:cxn ang="0">
                    <a:pos x="414" y="151"/>
                  </a:cxn>
                </a:cxnLst>
                <a:rect l="0" t="0" r="r" b="b"/>
                <a:pathLst>
                  <a:path w="414" h="412">
                    <a:moveTo>
                      <a:pt x="398" y="148"/>
                    </a:moveTo>
                    <a:cubicBezTo>
                      <a:pt x="384" y="134"/>
                      <a:pt x="384" y="134"/>
                      <a:pt x="384" y="134"/>
                    </a:cubicBezTo>
                    <a:cubicBezTo>
                      <a:pt x="384" y="134"/>
                      <a:pt x="377" y="127"/>
                      <a:pt x="385" y="126"/>
                    </a:cubicBezTo>
                    <a:cubicBezTo>
                      <a:pt x="395" y="124"/>
                      <a:pt x="399" y="116"/>
                      <a:pt x="390" y="114"/>
                    </a:cubicBezTo>
                    <a:cubicBezTo>
                      <a:pt x="384" y="115"/>
                      <a:pt x="383" y="122"/>
                      <a:pt x="380" y="114"/>
                    </a:cubicBezTo>
                    <a:cubicBezTo>
                      <a:pt x="376" y="109"/>
                      <a:pt x="385" y="103"/>
                      <a:pt x="386" y="95"/>
                    </a:cubicBezTo>
                    <a:cubicBezTo>
                      <a:pt x="387" y="94"/>
                      <a:pt x="385" y="89"/>
                      <a:pt x="381" y="84"/>
                    </a:cubicBezTo>
                    <a:cubicBezTo>
                      <a:pt x="378" y="83"/>
                      <a:pt x="378" y="83"/>
                      <a:pt x="378" y="83"/>
                    </a:cubicBezTo>
                    <a:cubicBezTo>
                      <a:pt x="368" y="83"/>
                      <a:pt x="368" y="83"/>
                      <a:pt x="368" y="83"/>
                    </a:cubicBezTo>
                    <a:cubicBezTo>
                      <a:pt x="354" y="95"/>
                      <a:pt x="354" y="95"/>
                      <a:pt x="354" y="95"/>
                    </a:cubicBezTo>
                    <a:cubicBezTo>
                      <a:pt x="354" y="95"/>
                      <a:pt x="338" y="94"/>
                      <a:pt x="331" y="92"/>
                    </a:cubicBezTo>
                    <a:cubicBezTo>
                      <a:pt x="323" y="91"/>
                      <a:pt x="297" y="83"/>
                      <a:pt x="297" y="83"/>
                    </a:cubicBezTo>
                    <a:cubicBezTo>
                      <a:pt x="297" y="83"/>
                      <a:pt x="298" y="74"/>
                      <a:pt x="292" y="70"/>
                    </a:cubicBezTo>
                    <a:cubicBezTo>
                      <a:pt x="287" y="66"/>
                      <a:pt x="276" y="65"/>
                      <a:pt x="276" y="65"/>
                    </a:cubicBezTo>
                    <a:cubicBezTo>
                      <a:pt x="254" y="38"/>
                      <a:pt x="254" y="38"/>
                      <a:pt x="254" y="38"/>
                    </a:cubicBezTo>
                    <a:cubicBezTo>
                      <a:pt x="254" y="38"/>
                      <a:pt x="252" y="30"/>
                      <a:pt x="250" y="25"/>
                    </a:cubicBezTo>
                    <a:cubicBezTo>
                      <a:pt x="248" y="20"/>
                      <a:pt x="237" y="21"/>
                      <a:pt x="237" y="21"/>
                    </a:cubicBezTo>
                    <a:cubicBezTo>
                      <a:pt x="236" y="13"/>
                      <a:pt x="236" y="13"/>
                      <a:pt x="236" y="13"/>
                    </a:cubicBezTo>
                    <a:cubicBezTo>
                      <a:pt x="228" y="7"/>
                      <a:pt x="228" y="7"/>
                      <a:pt x="228" y="7"/>
                    </a:cubicBezTo>
                    <a:cubicBezTo>
                      <a:pt x="228" y="7"/>
                      <a:pt x="215" y="0"/>
                      <a:pt x="209" y="1"/>
                    </a:cubicBezTo>
                    <a:cubicBezTo>
                      <a:pt x="205" y="0"/>
                      <a:pt x="206" y="17"/>
                      <a:pt x="206" y="17"/>
                    </a:cubicBezTo>
                    <a:cubicBezTo>
                      <a:pt x="206" y="17"/>
                      <a:pt x="198" y="11"/>
                      <a:pt x="195" y="10"/>
                    </a:cubicBezTo>
                    <a:cubicBezTo>
                      <a:pt x="191" y="9"/>
                      <a:pt x="193" y="21"/>
                      <a:pt x="193" y="21"/>
                    </a:cubicBezTo>
                    <a:cubicBezTo>
                      <a:pt x="193" y="21"/>
                      <a:pt x="163" y="27"/>
                      <a:pt x="158" y="32"/>
                    </a:cubicBezTo>
                    <a:cubicBezTo>
                      <a:pt x="152" y="37"/>
                      <a:pt x="166" y="46"/>
                      <a:pt x="166" y="46"/>
                    </a:cubicBezTo>
                    <a:cubicBezTo>
                      <a:pt x="159" y="64"/>
                      <a:pt x="159" y="64"/>
                      <a:pt x="159" y="64"/>
                    </a:cubicBezTo>
                    <a:cubicBezTo>
                      <a:pt x="151" y="60"/>
                      <a:pt x="151" y="60"/>
                      <a:pt x="151" y="60"/>
                    </a:cubicBezTo>
                    <a:cubicBezTo>
                      <a:pt x="151" y="60"/>
                      <a:pt x="128" y="66"/>
                      <a:pt x="124" y="71"/>
                    </a:cubicBezTo>
                    <a:cubicBezTo>
                      <a:pt x="120" y="77"/>
                      <a:pt x="136" y="74"/>
                      <a:pt x="136" y="74"/>
                    </a:cubicBezTo>
                    <a:cubicBezTo>
                      <a:pt x="138" y="79"/>
                      <a:pt x="138" y="79"/>
                      <a:pt x="138" y="79"/>
                    </a:cubicBezTo>
                    <a:cubicBezTo>
                      <a:pt x="138" y="79"/>
                      <a:pt x="134" y="82"/>
                      <a:pt x="131" y="85"/>
                    </a:cubicBezTo>
                    <a:cubicBezTo>
                      <a:pt x="126" y="87"/>
                      <a:pt x="134" y="94"/>
                      <a:pt x="134" y="94"/>
                    </a:cubicBezTo>
                    <a:cubicBezTo>
                      <a:pt x="134" y="94"/>
                      <a:pt x="128" y="101"/>
                      <a:pt x="117" y="99"/>
                    </a:cubicBezTo>
                    <a:cubicBezTo>
                      <a:pt x="109" y="97"/>
                      <a:pt x="112" y="93"/>
                      <a:pt x="112" y="93"/>
                    </a:cubicBezTo>
                    <a:cubicBezTo>
                      <a:pt x="112" y="93"/>
                      <a:pt x="106" y="86"/>
                      <a:pt x="102" y="85"/>
                    </a:cubicBezTo>
                    <a:cubicBezTo>
                      <a:pt x="100" y="85"/>
                      <a:pt x="100" y="93"/>
                      <a:pt x="100" y="93"/>
                    </a:cubicBezTo>
                    <a:cubicBezTo>
                      <a:pt x="87" y="84"/>
                      <a:pt x="87" y="84"/>
                      <a:pt x="87" y="84"/>
                    </a:cubicBezTo>
                    <a:cubicBezTo>
                      <a:pt x="82" y="76"/>
                      <a:pt x="82" y="76"/>
                      <a:pt x="82" y="76"/>
                    </a:cubicBezTo>
                    <a:cubicBezTo>
                      <a:pt x="82" y="76"/>
                      <a:pt x="83" y="70"/>
                      <a:pt x="79" y="69"/>
                    </a:cubicBezTo>
                    <a:cubicBezTo>
                      <a:pt x="77" y="70"/>
                      <a:pt x="78" y="75"/>
                      <a:pt x="78" y="75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2" y="81"/>
                      <a:pt x="72" y="81"/>
                      <a:pt x="72" y="81"/>
                    </a:cubicBezTo>
                    <a:cubicBezTo>
                      <a:pt x="45" y="85"/>
                      <a:pt x="45" y="85"/>
                      <a:pt x="45" y="85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30" y="87"/>
                      <a:pt x="30" y="87"/>
                      <a:pt x="30" y="87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2" y="79"/>
                      <a:pt x="15" y="84"/>
                      <a:pt x="14" y="84"/>
                    </a:cubicBezTo>
                    <a:cubicBezTo>
                      <a:pt x="11" y="83"/>
                      <a:pt x="4" y="78"/>
                      <a:pt x="4" y="78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5" y="87"/>
                      <a:pt x="5" y="87"/>
                      <a:pt x="5" y="87"/>
                    </a:cubicBezTo>
                    <a:cubicBezTo>
                      <a:pt x="6" y="108"/>
                      <a:pt x="6" y="108"/>
                      <a:pt x="6" y="108"/>
                    </a:cubicBezTo>
                    <a:cubicBezTo>
                      <a:pt x="11" y="111"/>
                      <a:pt x="11" y="111"/>
                      <a:pt x="11" y="111"/>
                    </a:cubicBezTo>
                    <a:cubicBezTo>
                      <a:pt x="5" y="113"/>
                      <a:pt x="5" y="113"/>
                      <a:pt x="5" y="113"/>
                    </a:cubicBezTo>
                    <a:cubicBezTo>
                      <a:pt x="13" y="126"/>
                      <a:pt x="13" y="126"/>
                      <a:pt x="13" y="126"/>
                    </a:cubicBezTo>
                    <a:cubicBezTo>
                      <a:pt x="22" y="153"/>
                      <a:pt x="22" y="153"/>
                      <a:pt x="22" y="153"/>
                    </a:cubicBezTo>
                    <a:cubicBezTo>
                      <a:pt x="28" y="146"/>
                      <a:pt x="28" y="146"/>
                      <a:pt x="28" y="146"/>
                    </a:cubicBezTo>
                    <a:cubicBezTo>
                      <a:pt x="32" y="129"/>
                      <a:pt x="32" y="129"/>
                      <a:pt x="32" y="129"/>
                    </a:cubicBezTo>
                    <a:cubicBezTo>
                      <a:pt x="32" y="129"/>
                      <a:pt x="36" y="135"/>
                      <a:pt x="41" y="135"/>
                    </a:cubicBezTo>
                    <a:cubicBezTo>
                      <a:pt x="47" y="133"/>
                      <a:pt x="48" y="103"/>
                      <a:pt x="56" y="100"/>
                    </a:cubicBezTo>
                    <a:cubicBezTo>
                      <a:pt x="63" y="96"/>
                      <a:pt x="87" y="121"/>
                      <a:pt x="87" y="121"/>
                    </a:cubicBezTo>
                    <a:cubicBezTo>
                      <a:pt x="96" y="142"/>
                      <a:pt x="96" y="142"/>
                      <a:pt x="96" y="142"/>
                    </a:cubicBezTo>
                    <a:cubicBezTo>
                      <a:pt x="96" y="142"/>
                      <a:pt x="83" y="159"/>
                      <a:pt x="90" y="169"/>
                    </a:cubicBezTo>
                    <a:cubicBezTo>
                      <a:pt x="95" y="177"/>
                      <a:pt x="111" y="203"/>
                      <a:pt x="111" y="203"/>
                    </a:cubicBezTo>
                    <a:cubicBezTo>
                      <a:pt x="111" y="203"/>
                      <a:pt x="125" y="212"/>
                      <a:pt x="131" y="214"/>
                    </a:cubicBezTo>
                    <a:cubicBezTo>
                      <a:pt x="133" y="218"/>
                      <a:pt x="137" y="226"/>
                      <a:pt x="137" y="226"/>
                    </a:cubicBezTo>
                    <a:cubicBezTo>
                      <a:pt x="137" y="226"/>
                      <a:pt x="117" y="215"/>
                      <a:pt x="114" y="211"/>
                    </a:cubicBezTo>
                    <a:cubicBezTo>
                      <a:pt x="111" y="211"/>
                      <a:pt x="100" y="213"/>
                      <a:pt x="100" y="213"/>
                    </a:cubicBezTo>
                    <a:cubicBezTo>
                      <a:pt x="100" y="213"/>
                      <a:pt x="107" y="243"/>
                      <a:pt x="119" y="250"/>
                    </a:cubicBezTo>
                    <a:cubicBezTo>
                      <a:pt x="132" y="257"/>
                      <a:pt x="151" y="277"/>
                      <a:pt x="151" y="277"/>
                    </a:cubicBezTo>
                    <a:cubicBezTo>
                      <a:pt x="151" y="277"/>
                      <a:pt x="145" y="284"/>
                      <a:pt x="148" y="289"/>
                    </a:cubicBezTo>
                    <a:cubicBezTo>
                      <a:pt x="153" y="296"/>
                      <a:pt x="159" y="296"/>
                      <a:pt x="159" y="296"/>
                    </a:cubicBezTo>
                    <a:cubicBezTo>
                      <a:pt x="180" y="294"/>
                      <a:pt x="180" y="294"/>
                      <a:pt x="180" y="294"/>
                    </a:cubicBezTo>
                    <a:cubicBezTo>
                      <a:pt x="214" y="311"/>
                      <a:pt x="214" y="311"/>
                      <a:pt x="214" y="311"/>
                    </a:cubicBezTo>
                    <a:cubicBezTo>
                      <a:pt x="214" y="311"/>
                      <a:pt x="218" y="325"/>
                      <a:pt x="227" y="333"/>
                    </a:cubicBezTo>
                    <a:cubicBezTo>
                      <a:pt x="237" y="338"/>
                      <a:pt x="247" y="349"/>
                      <a:pt x="253" y="355"/>
                    </a:cubicBezTo>
                    <a:cubicBezTo>
                      <a:pt x="257" y="362"/>
                      <a:pt x="266" y="368"/>
                      <a:pt x="266" y="368"/>
                    </a:cubicBezTo>
                    <a:cubicBezTo>
                      <a:pt x="266" y="368"/>
                      <a:pt x="255" y="363"/>
                      <a:pt x="252" y="361"/>
                    </a:cubicBezTo>
                    <a:cubicBezTo>
                      <a:pt x="248" y="357"/>
                      <a:pt x="244" y="353"/>
                      <a:pt x="241" y="353"/>
                    </a:cubicBezTo>
                    <a:cubicBezTo>
                      <a:pt x="237" y="350"/>
                      <a:pt x="219" y="344"/>
                      <a:pt x="219" y="344"/>
                    </a:cubicBezTo>
                    <a:cubicBezTo>
                      <a:pt x="219" y="344"/>
                      <a:pt x="224" y="351"/>
                      <a:pt x="227" y="351"/>
                    </a:cubicBezTo>
                    <a:cubicBezTo>
                      <a:pt x="231" y="354"/>
                      <a:pt x="247" y="364"/>
                      <a:pt x="247" y="364"/>
                    </a:cubicBezTo>
                    <a:cubicBezTo>
                      <a:pt x="267" y="377"/>
                      <a:pt x="267" y="377"/>
                      <a:pt x="267" y="377"/>
                    </a:cubicBezTo>
                    <a:cubicBezTo>
                      <a:pt x="271" y="375"/>
                      <a:pt x="271" y="375"/>
                      <a:pt x="271" y="375"/>
                    </a:cubicBezTo>
                    <a:cubicBezTo>
                      <a:pt x="293" y="394"/>
                      <a:pt x="293" y="394"/>
                      <a:pt x="293" y="394"/>
                    </a:cubicBezTo>
                    <a:cubicBezTo>
                      <a:pt x="300" y="396"/>
                      <a:pt x="300" y="396"/>
                      <a:pt x="300" y="396"/>
                    </a:cubicBezTo>
                    <a:cubicBezTo>
                      <a:pt x="304" y="400"/>
                      <a:pt x="304" y="400"/>
                      <a:pt x="304" y="400"/>
                    </a:cubicBezTo>
                    <a:cubicBezTo>
                      <a:pt x="320" y="412"/>
                      <a:pt x="320" y="412"/>
                      <a:pt x="320" y="412"/>
                    </a:cubicBezTo>
                    <a:cubicBezTo>
                      <a:pt x="320" y="412"/>
                      <a:pt x="326" y="399"/>
                      <a:pt x="318" y="398"/>
                    </a:cubicBezTo>
                    <a:cubicBezTo>
                      <a:pt x="313" y="394"/>
                      <a:pt x="309" y="397"/>
                      <a:pt x="309" y="397"/>
                    </a:cubicBezTo>
                    <a:cubicBezTo>
                      <a:pt x="282" y="363"/>
                      <a:pt x="282" y="363"/>
                      <a:pt x="282" y="363"/>
                    </a:cubicBezTo>
                    <a:cubicBezTo>
                      <a:pt x="270" y="364"/>
                      <a:pt x="270" y="364"/>
                      <a:pt x="270" y="364"/>
                    </a:cubicBezTo>
                    <a:cubicBezTo>
                      <a:pt x="270" y="364"/>
                      <a:pt x="276" y="356"/>
                      <a:pt x="270" y="347"/>
                    </a:cubicBezTo>
                    <a:cubicBezTo>
                      <a:pt x="263" y="338"/>
                      <a:pt x="245" y="326"/>
                      <a:pt x="245" y="320"/>
                    </a:cubicBezTo>
                    <a:cubicBezTo>
                      <a:pt x="245" y="312"/>
                      <a:pt x="247" y="306"/>
                      <a:pt x="247" y="306"/>
                    </a:cubicBezTo>
                    <a:cubicBezTo>
                      <a:pt x="231" y="294"/>
                      <a:pt x="231" y="294"/>
                      <a:pt x="231" y="294"/>
                    </a:cubicBezTo>
                    <a:cubicBezTo>
                      <a:pt x="210" y="268"/>
                      <a:pt x="210" y="268"/>
                      <a:pt x="210" y="268"/>
                    </a:cubicBezTo>
                    <a:cubicBezTo>
                      <a:pt x="208" y="263"/>
                      <a:pt x="208" y="263"/>
                      <a:pt x="208" y="263"/>
                    </a:cubicBezTo>
                    <a:cubicBezTo>
                      <a:pt x="208" y="263"/>
                      <a:pt x="192" y="246"/>
                      <a:pt x="185" y="234"/>
                    </a:cubicBezTo>
                    <a:cubicBezTo>
                      <a:pt x="175" y="220"/>
                      <a:pt x="178" y="213"/>
                      <a:pt x="177" y="205"/>
                    </a:cubicBezTo>
                    <a:cubicBezTo>
                      <a:pt x="174" y="194"/>
                      <a:pt x="168" y="188"/>
                      <a:pt x="168" y="188"/>
                    </a:cubicBezTo>
                    <a:cubicBezTo>
                      <a:pt x="172" y="183"/>
                      <a:pt x="172" y="183"/>
                      <a:pt x="172" y="183"/>
                    </a:cubicBezTo>
                    <a:cubicBezTo>
                      <a:pt x="166" y="171"/>
                      <a:pt x="166" y="171"/>
                      <a:pt x="166" y="171"/>
                    </a:cubicBezTo>
                    <a:cubicBezTo>
                      <a:pt x="152" y="166"/>
                      <a:pt x="152" y="166"/>
                      <a:pt x="152" y="166"/>
                    </a:cubicBezTo>
                    <a:cubicBezTo>
                      <a:pt x="152" y="166"/>
                      <a:pt x="147" y="129"/>
                      <a:pt x="158" y="126"/>
                    </a:cubicBezTo>
                    <a:cubicBezTo>
                      <a:pt x="170" y="121"/>
                      <a:pt x="174" y="130"/>
                      <a:pt x="178" y="135"/>
                    </a:cubicBezTo>
                    <a:cubicBezTo>
                      <a:pt x="181" y="140"/>
                      <a:pt x="188" y="151"/>
                      <a:pt x="195" y="149"/>
                    </a:cubicBezTo>
                    <a:cubicBezTo>
                      <a:pt x="201" y="148"/>
                      <a:pt x="205" y="129"/>
                      <a:pt x="211" y="129"/>
                    </a:cubicBezTo>
                    <a:cubicBezTo>
                      <a:pt x="217" y="130"/>
                      <a:pt x="232" y="136"/>
                      <a:pt x="232" y="136"/>
                    </a:cubicBezTo>
                    <a:cubicBezTo>
                      <a:pt x="241" y="129"/>
                      <a:pt x="241" y="129"/>
                      <a:pt x="241" y="129"/>
                    </a:cubicBezTo>
                    <a:cubicBezTo>
                      <a:pt x="241" y="129"/>
                      <a:pt x="251" y="141"/>
                      <a:pt x="257" y="142"/>
                    </a:cubicBezTo>
                    <a:cubicBezTo>
                      <a:pt x="289" y="148"/>
                      <a:pt x="289" y="148"/>
                      <a:pt x="289" y="148"/>
                    </a:cubicBezTo>
                    <a:cubicBezTo>
                      <a:pt x="289" y="148"/>
                      <a:pt x="296" y="156"/>
                      <a:pt x="300" y="157"/>
                    </a:cubicBezTo>
                    <a:cubicBezTo>
                      <a:pt x="306" y="158"/>
                      <a:pt x="314" y="147"/>
                      <a:pt x="314" y="147"/>
                    </a:cubicBezTo>
                    <a:cubicBezTo>
                      <a:pt x="314" y="147"/>
                      <a:pt x="320" y="157"/>
                      <a:pt x="324" y="158"/>
                    </a:cubicBezTo>
                    <a:cubicBezTo>
                      <a:pt x="329" y="159"/>
                      <a:pt x="330" y="150"/>
                      <a:pt x="330" y="150"/>
                    </a:cubicBezTo>
                    <a:cubicBezTo>
                      <a:pt x="342" y="154"/>
                      <a:pt x="342" y="154"/>
                      <a:pt x="342" y="154"/>
                    </a:cubicBezTo>
                    <a:cubicBezTo>
                      <a:pt x="349" y="163"/>
                      <a:pt x="349" y="163"/>
                      <a:pt x="349" y="163"/>
                    </a:cubicBezTo>
                    <a:cubicBezTo>
                      <a:pt x="349" y="163"/>
                      <a:pt x="353" y="158"/>
                      <a:pt x="362" y="161"/>
                    </a:cubicBezTo>
                    <a:cubicBezTo>
                      <a:pt x="370" y="167"/>
                      <a:pt x="364" y="179"/>
                      <a:pt x="372" y="181"/>
                    </a:cubicBezTo>
                    <a:cubicBezTo>
                      <a:pt x="381" y="183"/>
                      <a:pt x="389" y="177"/>
                      <a:pt x="389" y="177"/>
                    </a:cubicBezTo>
                    <a:cubicBezTo>
                      <a:pt x="388" y="158"/>
                      <a:pt x="388" y="158"/>
                      <a:pt x="388" y="158"/>
                    </a:cubicBezTo>
                    <a:cubicBezTo>
                      <a:pt x="397" y="152"/>
                      <a:pt x="397" y="152"/>
                      <a:pt x="397" y="152"/>
                    </a:cubicBezTo>
                    <a:cubicBezTo>
                      <a:pt x="413" y="155"/>
                      <a:pt x="413" y="155"/>
                      <a:pt x="413" y="155"/>
                    </a:cubicBezTo>
                    <a:cubicBezTo>
                      <a:pt x="414" y="151"/>
                      <a:pt x="414" y="151"/>
                      <a:pt x="414" y="151"/>
                    </a:cubicBezTo>
                    <a:cubicBezTo>
                      <a:pt x="398" y="148"/>
                      <a:pt x="398" y="148"/>
                      <a:pt x="398" y="14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95" name="Freeform 113"/>
              <p:cNvSpPr>
                <a:spLocks/>
              </p:cNvSpPr>
              <p:nvPr/>
            </p:nvSpPr>
            <p:spPr bwMode="gray">
              <a:xfrm>
                <a:off x="2785153" y="5126847"/>
                <a:ext cx="34420" cy="38504"/>
              </a:xfrm>
              <a:custGeom>
                <a:avLst/>
                <a:gdLst/>
                <a:ahLst/>
                <a:cxnLst>
                  <a:cxn ang="0">
                    <a:pos x="18" y="28"/>
                  </a:cxn>
                  <a:cxn ang="0">
                    <a:pos x="25" y="24"/>
                  </a:cxn>
                  <a:cxn ang="0">
                    <a:pos x="20" y="17"/>
                  </a:cxn>
                  <a:cxn ang="0">
                    <a:pos x="19" y="11"/>
                  </a:cxn>
                  <a:cxn ang="0">
                    <a:pos x="12" y="4"/>
                  </a:cxn>
                  <a:cxn ang="0">
                    <a:pos x="7" y="0"/>
                  </a:cxn>
                  <a:cxn ang="0">
                    <a:pos x="7" y="7"/>
                  </a:cxn>
                  <a:cxn ang="0">
                    <a:pos x="0" y="12"/>
                  </a:cxn>
                  <a:cxn ang="0">
                    <a:pos x="6" y="22"/>
                  </a:cxn>
                  <a:cxn ang="0">
                    <a:pos x="14" y="19"/>
                  </a:cxn>
                  <a:cxn ang="0">
                    <a:pos x="13" y="24"/>
                  </a:cxn>
                  <a:cxn ang="0">
                    <a:pos x="18" y="28"/>
                  </a:cxn>
                </a:cxnLst>
                <a:rect l="0" t="0" r="r" b="b"/>
                <a:pathLst>
                  <a:path w="25" h="28">
                    <a:moveTo>
                      <a:pt x="18" y="28"/>
                    </a:moveTo>
                    <a:cubicBezTo>
                      <a:pt x="25" y="24"/>
                      <a:pt x="25" y="24"/>
                      <a:pt x="25" y="24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8" y="28"/>
                      <a:pt x="18" y="28"/>
                      <a:pt x="18" y="2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96" name="Freeform 114"/>
              <p:cNvSpPr>
                <a:spLocks/>
              </p:cNvSpPr>
              <p:nvPr/>
            </p:nvSpPr>
            <p:spPr bwMode="gray">
              <a:xfrm>
                <a:off x="2768818" y="5129181"/>
                <a:ext cx="20419" cy="95093"/>
              </a:xfrm>
              <a:custGeom>
                <a:avLst/>
                <a:gdLst/>
                <a:ahLst/>
                <a:cxnLst>
                  <a:cxn ang="0">
                    <a:pos x="15" y="53"/>
                  </a:cxn>
                  <a:cxn ang="0">
                    <a:pos x="9" y="48"/>
                  </a:cxn>
                  <a:cxn ang="0">
                    <a:pos x="10" y="31"/>
                  </a:cxn>
                  <a:cxn ang="0">
                    <a:pos x="12" y="24"/>
                  </a:cxn>
                  <a:cxn ang="0">
                    <a:pos x="9" y="11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1" y="6"/>
                  </a:cxn>
                  <a:cxn ang="0">
                    <a:pos x="7" y="18"/>
                  </a:cxn>
                  <a:cxn ang="0">
                    <a:pos x="6" y="26"/>
                  </a:cxn>
                  <a:cxn ang="0">
                    <a:pos x="2" y="23"/>
                  </a:cxn>
                  <a:cxn ang="0">
                    <a:pos x="6" y="44"/>
                  </a:cxn>
                  <a:cxn ang="0">
                    <a:pos x="0" y="43"/>
                  </a:cxn>
                  <a:cxn ang="0">
                    <a:pos x="1" y="60"/>
                  </a:cxn>
                  <a:cxn ang="0">
                    <a:pos x="9" y="69"/>
                  </a:cxn>
                  <a:cxn ang="0">
                    <a:pos x="12" y="66"/>
                  </a:cxn>
                  <a:cxn ang="0">
                    <a:pos x="5" y="56"/>
                  </a:cxn>
                  <a:cxn ang="0">
                    <a:pos x="4" y="51"/>
                  </a:cxn>
                  <a:cxn ang="0">
                    <a:pos x="8" y="54"/>
                  </a:cxn>
                  <a:cxn ang="0">
                    <a:pos x="15" y="53"/>
                  </a:cxn>
                </a:cxnLst>
                <a:rect l="0" t="0" r="r" b="b"/>
                <a:pathLst>
                  <a:path w="15" h="69">
                    <a:moveTo>
                      <a:pt x="15" y="53"/>
                    </a:moveTo>
                    <a:cubicBezTo>
                      <a:pt x="9" y="48"/>
                      <a:pt x="9" y="48"/>
                      <a:pt x="9" y="48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1"/>
                      <a:pt x="15" y="27"/>
                      <a:pt x="12" y="24"/>
                    </a:cubicBezTo>
                    <a:cubicBezTo>
                      <a:pt x="12" y="21"/>
                      <a:pt x="9" y="17"/>
                      <a:pt x="9" y="11"/>
                    </a:cubicBezTo>
                    <a:cubicBezTo>
                      <a:pt x="9" y="8"/>
                      <a:pt x="9" y="0"/>
                      <a:pt x="9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5" y="16"/>
                      <a:pt x="7" y="18"/>
                    </a:cubicBezTo>
                    <a:cubicBezTo>
                      <a:pt x="8" y="22"/>
                      <a:pt x="6" y="26"/>
                      <a:pt x="6" y="26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12" y="66"/>
                      <a:pt x="12" y="66"/>
                      <a:pt x="12" y="66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15" y="53"/>
                      <a:pt x="15" y="53"/>
                      <a:pt x="15" y="5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97" name="Freeform 115"/>
              <p:cNvSpPr>
                <a:spLocks/>
              </p:cNvSpPr>
              <p:nvPr/>
            </p:nvSpPr>
            <p:spPr bwMode="gray">
              <a:xfrm>
                <a:off x="2754817" y="5189854"/>
                <a:ext cx="9334" cy="15168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5" y="6"/>
                  </a:cxn>
                  <a:cxn ang="0">
                    <a:pos x="1" y="6"/>
                  </a:cxn>
                </a:cxnLst>
                <a:rect l="0" t="0" r="r" b="b"/>
                <a:pathLst>
                  <a:path w="7" h="11">
                    <a:moveTo>
                      <a:pt x="1" y="6"/>
                    </a:moveTo>
                    <a:cubicBezTo>
                      <a:pt x="0" y="11"/>
                      <a:pt x="5" y="6"/>
                      <a:pt x="5" y="6"/>
                    </a:cubicBezTo>
                    <a:cubicBezTo>
                      <a:pt x="7" y="0"/>
                      <a:pt x="2" y="2"/>
                      <a:pt x="1" y="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98" name="Freeform 116"/>
              <p:cNvSpPr>
                <a:spLocks/>
              </p:cNvSpPr>
              <p:nvPr/>
            </p:nvSpPr>
            <p:spPr bwMode="gray">
              <a:xfrm>
                <a:off x="2807322" y="5202105"/>
                <a:ext cx="41421" cy="52505"/>
              </a:xfrm>
              <a:custGeom>
                <a:avLst/>
                <a:gdLst/>
                <a:ahLst/>
                <a:cxnLst>
                  <a:cxn ang="0">
                    <a:pos x="30" y="36"/>
                  </a:cxn>
                  <a:cxn ang="0">
                    <a:pos x="20" y="23"/>
                  </a:cxn>
                  <a:cxn ang="0">
                    <a:pos x="15" y="21"/>
                  </a:cxn>
                  <a:cxn ang="0">
                    <a:pos x="11" y="8"/>
                  </a:cxn>
                  <a:cxn ang="0">
                    <a:pos x="7" y="6"/>
                  </a:cxn>
                  <a:cxn ang="0">
                    <a:pos x="0" y="0"/>
                  </a:cxn>
                  <a:cxn ang="0">
                    <a:pos x="12" y="22"/>
                  </a:cxn>
                  <a:cxn ang="0">
                    <a:pos x="17" y="27"/>
                  </a:cxn>
                  <a:cxn ang="0">
                    <a:pos x="24" y="38"/>
                  </a:cxn>
                  <a:cxn ang="0">
                    <a:pos x="30" y="36"/>
                  </a:cxn>
                </a:cxnLst>
                <a:rect l="0" t="0" r="r" b="b"/>
                <a:pathLst>
                  <a:path w="30" h="38">
                    <a:moveTo>
                      <a:pt x="30" y="36"/>
                    </a:moveTo>
                    <a:cubicBezTo>
                      <a:pt x="20" y="23"/>
                      <a:pt x="20" y="23"/>
                      <a:pt x="20" y="23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30" y="36"/>
                      <a:pt x="30" y="36"/>
                      <a:pt x="30" y="3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99" name="Freeform 117"/>
              <p:cNvSpPr>
                <a:spLocks/>
              </p:cNvSpPr>
              <p:nvPr/>
            </p:nvSpPr>
            <p:spPr bwMode="gray">
              <a:xfrm>
                <a:off x="2804405" y="5174685"/>
                <a:ext cx="8167" cy="15168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1"/>
                  </a:cxn>
                  <a:cxn ang="0">
                    <a:pos x="5" y="0"/>
                  </a:cxn>
                  <a:cxn ang="0">
                    <a:pos x="0" y="1"/>
                  </a:cxn>
                  <a:cxn ang="0">
                    <a:pos x="2" y="5"/>
                  </a:cxn>
                  <a:cxn ang="0">
                    <a:pos x="0" y="10"/>
                  </a:cxn>
                </a:cxnLst>
                <a:rect l="0" t="0" r="r" b="b"/>
                <a:pathLst>
                  <a:path w="6" h="11">
                    <a:moveTo>
                      <a:pt x="0" y="10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10"/>
                      <a:pt x="0" y="10"/>
                      <a:pt x="0" y="1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00" name="Freeform 118"/>
              <p:cNvSpPr>
                <a:spLocks/>
              </p:cNvSpPr>
              <p:nvPr/>
            </p:nvSpPr>
            <p:spPr bwMode="gray">
              <a:xfrm>
                <a:off x="2809656" y="5271528"/>
                <a:ext cx="29170" cy="39671"/>
              </a:xfrm>
              <a:custGeom>
                <a:avLst/>
                <a:gdLst/>
                <a:ahLst/>
                <a:cxnLst>
                  <a:cxn ang="0">
                    <a:pos x="10" y="10"/>
                  </a:cxn>
                  <a:cxn ang="0">
                    <a:pos x="4" y="1"/>
                  </a:cxn>
                  <a:cxn ang="0">
                    <a:pos x="0" y="0"/>
                  </a:cxn>
                  <a:cxn ang="0">
                    <a:pos x="7" y="9"/>
                  </a:cxn>
                  <a:cxn ang="0">
                    <a:pos x="10" y="17"/>
                  </a:cxn>
                  <a:cxn ang="0">
                    <a:pos x="17" y="29"/>
                  </a:cxn>
                  <a:cxn ang="0">
                    <a:pos x="21" y="26"/>
                  </a:cxn>
                  <a:cxn ang="0">
                    <a:pos x="12" y="16"/>
                  </a:cxn>
                  <a:cxn ang="0">
                    <a:pos x="10" y="10"/>
                  </a:cxn>
                </a:cxnLst>
                <a:rect l="0" t="0" r="r" b="b"/>
                <a:pathLst>
                  <a:path w="21" h="29">
                    <a:moveTo>
                      <a:pt x="10" y="1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0" y="10"/>
                      <a:pt x="10" y="10"/>
                      <a:pt x="10" y="1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01" name="Freeform 119"/>
              <p:cNvSpPr>
                <a:spLocks/>
              </p:cNvSpPr>
              <p:nvPr/>
            </p:nvSpPr>
            <p:spPr bwMode="gray">
              <a:xfrm>
                <a:off x="2942086" y="5394041"/>
                <a:ext cx="51338" cy="22169"/>
              </a:xfrm>
              <a:custGeom>
                <a:avLst/>
                <a:gdLst/>
                <a:ahLst/>
                <a:cxnLst>
                  <a:cxn ang="0">
                    <a:pos x="26" y="14"/>
                  </a:cxn>
                  <a:cxn ang="0">
                    <a:pos x="35" y="12"/>
                  </a:cxn>
                  <a:cxn ang="0">
                    <a:pos x="37" y="10"/>
                  </a:cxn>
                  <a:cxn ang="0">
                    <a:pos x="29" y="7"/>
                  </a:cxn>
                  <a:cxn ang="0">
                    <a:pos x="7" y="0"/>
                  </a:cxn>
                  <a:cxn ang="0">
                    <a:pos x="6" y="4"/>
                  </a:cxn>
                  <a:cxn ang="0">
                    <a:pos x="0" y="4"/>
                  </a:cxn>
                  <a:cxn ang="0">
                    <a:pos x="21" y="16"/>
                  </a:cxn>
                  <a:cxn ang="0">
                    <a:pos x="26" y="14"/>
                  </a:cxn>
                </a:cxnLst>
                <a:rect l="0" t="0" r="r" b="b"/>
                <a:pathLst>
                  <a:path w="37" h="16">
                    <a:moveTo>
                      <a:pt x="26" y="14"/>
                    </a:moveTo>
                    <a:cubicBezTo>
                      <a:pt x="35" y="12"/>
                      <a:pt x="35" y="12"/>
                      <a:pt x="35" y="12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6" y="14"/>
                      <a:pt x="26" y="14"/>
                      <a:pt x="26" y="1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02" name="Freeform 120"/>
              <p:cNvSpPr>
                <a:spLocks/>
              </p:cNvSpPr>
              <p:nvPr/>
            </p:nvSpPr>
            <p:spPr bwMode="gray">
              <a:xfrm>
                <a:off x="2922834" y="5381790"/>
                <a:ext cx="26253" cy="15168"/>
              </a:xfrm>
              <a:custGeom>
                <a:avLst/>
                <a:gdLst/>
                <a:ahLst/>
                <a:cxnLst>
                  <a:cxn ang="0">
                    <a:pos x="11" y="5"/>
                  </a:cxn>
                  <a:cxn ang="0">
                    <a:pos x="3" y="7"/>
                  </a:cxn>
                  <a:cxn ang="0">
                    <a:pos x="11" y="5"/>
                  </a:cxn>
                </a:cxnLst>
                <a:rect l="0" t="0" r="r" b="b"/>
                <a:pathLst>
                  <a:path w="19" h="11">
                    <a:moveTo>
                      <a:pt x="11" y="5"/>
                    </a:moveTo>
                    <a:cubicBezTo>
                      <a:pt x="0" y="0"/>
                      <a:pt x="3" y="7"/>
                      <a:pt x="3" y="7"/>
                    </a:cubicBezTo>
                    <a:cubicBezTo>
                      <a:pt x="9" y="11"/>
                      <a:pt x="19" y="10"/>
                      <a:pt x="11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03" name="Freeform 121"/>
              <p:cNvSpPr>
                <a:spLocks/>
              </p:cNvSpPr>
              <p:nvPr/>
            </p:nvSpPr>
            <p:spPr bwMode="gray">
              <a:xfrm>
                <a:off x="2942086" y="5413293"/>
                <a:ext cx="71757" cy="27419"/>
              </a:xfrm>
              <a:custGeom>
                <a:avLst/>
                <a:gdLst/>
                <a:ahLst/>
                <a:cxnLst>
                  <a:cxn ang="0">
                    <a:pos x="52" y="20"/>
                  </a:cxn>
                  <a:cxn ang="0">
                    <a:pos x="50" y="17"/>
                  </a:cxn>
                  <a:cxn ang="0">
                    <a:pos x="25" y="10"/>
                  </a:cxn>
                  <a:cxn ang="0">
                    <a:pos x="23" y="7"/>
                  </a:cxn>
                  <a:cxn ang="0">
                    <a:pos x="13" y="0"/>
                  </a:cxn>
                  <a:cxn ang="0">
                    <a:pos x="10" y="3"/>
                  </a:cxn>
                  <a:cxn ang="0">
                    <a:pos x="11" y="6"/>
                  </a:cxn>
                  <a:cxn ang="0">
                    <a:pos x="5" y="5"/>
                  </a:cxn>
                  <a:cxn ang="0">
                    <a:pos x="0" y="9"/>
                  </a:cxn>
                  <a:cxn ang="0">
                    <a:pos x="18" y="15"/>
                  </a:cxn>
                  <a:cxn ang="0">
                    <a:pos x="52" y="20"/>
                  </a:cxn>
                </a:cxnLst>
                <a:rect l="0" t="0" r="r" b="b"/>
                <a:pathLst>
                  <a:path w="52" h="20">
                    <a:moveTo>
                      <a:pt x="52" y="20"/>
                    </a:moveTo>
                    <a:cubicBezTo>
                      <a:pt x="50" y="17"/>
                      <a:pt x="50" y="17"/>
                      <a:pt x="50" y="17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52" y="20"/>
                      <a:pt x="52" y="20"/>
                      <a:pt x="52" y="2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04" name="Freeform 122"/>
              <p:cNvSpPr>
                <a:spLocks/>
              </p:cNvSpPr>
              <p:nvPr/>
            </p:nvSpPr>
            <p:spPr bwMode="gray">
              <a:xfrm>
                <a:off x="2904749" y="5431378"/>
                <a:ext cx="30336" cy="9334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0" y="2"/>
                  </a:cxn>
                  <a:cxn ang="0">
                    <a:pos x="12" y="6"/>
                  </a:cxn>
                  <a:cxn ang="0">
                    <a:pos x="9" y="1"/>
                  </a:cxn>
                </a:cxnLst>
                <a:rect l="0" t="0" r="r" b="b"/>
                <a:pathLst>
                  <a:path w="22" h="7">
                    <a:moveTo>
                      <a:pt x="9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7"/>
                      <a:pt x="12" y="6"/>
                    </a:cubicBezTo>
                    <a:cubicBezTo>
                      <a:pt x="22" y="5"/>
                      <a:pt x="21" y="0"/>
                      <a:pt x="9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05" name="Freeform 123"/>
              <p:cNvSpPr>
                <a:spLocks/>
              </p:cNvSpPr>
              <p:nvPr/>
            </p:nvSpPr>
            <p:spPr bwMode="gray">
              <a:xfrm>
                <a:off x="2965421" y="5479216"/>
                <a:ext cx="34420" cy="816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3" y="4"/>
                  </a:cxn>
                  <a:cxn ang="0">
                    <a:pos x="12" y="0"/>
                  </a:cxn>
                </a:cxnLst>
                <a:rect l="0" t="0" r="r" b="b"/>
                <a:pathLst>
                  <a:path w="25" h="6">
                    <a:moveTo>
                      <a:pt x="12" y="0"/>
                    </a:moveTo>
                    <a:cubicBezTo>
                      <a:pt x="12" y="0"/>
                      <a:pt x="0" y="5"/>
                      <a:pt x="13" y="4"/>
                    </a:cubicBezTo>
                    <a:cubicBezTo>
                      <a:pt x="21" y="6"/>
                      <a:pt x="25" y="2"/>
                      <a:pt x="12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06" name="Freeform 124"/>
              <p:cNvSpPr>
                <a:spLocks/>
              </p:cNvSpPr>
              <p:nvPr/>
            </p:nvSpPr>
            <p:spPr bwMode="gray">
              <a:xfrm>
                <a:off x="2964255" y="5446546"/>
                <a:ext cx="53672" cy="23336"/>
              </a:xfrm>
              <a:custGeom>
                <a:avLst/>
                <a:gdLst/>
                <a:ahLst/>
                <a:cxnLst>
                  <a:cxn ang="0">
                    <a:pos x="14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0" y="9"/>
                  </a:cxn>
                  <a:cxn ang="0">
                    <a:pos x="13" y="14"/>
                  </a:cxn>
                  <a:cxn ang="0">
                    <a:pos x="21" y="13"/>
                  </a:cxn>
                  <a:cxn ang="0">
                    <a:pos x="36" y="17"/>
                  </a:cxn>
                  <a:cxn ang="0">
                    <a:pos x="39" y="16"/>
                  </a:cxn>
                  <a:cxn ang="0">
                    <a:pos x="25" y="6"/>
                  </a:cxn>
                  <a:cxn ang="0">
                    <a:pos x="14" y="8"/>
                  </a:cxn>
                </a:cxnLst>
                <a:rect l="0" t="0" r="r" b="b"/>
                <a:pathLst>
                  <a:path w="39" h="17">
                    <a:moveTo>
                      <a:pt x="14" y="8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14" y="8"/>
                      <a:pt x="14" y="8"/>
                      <a:pt x="14" y="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07" name="Freeform 125"/>
              <p:cNvSpPr>
                <a:spLocks/>
              </p:cNvSpPr>
              <p:nvPr/>
            </p:nvSpPr>
            <p:spPr bwMode="gray">
              <a:xfrm>
                <a:off x="3030178" y="5482133"/>
                <a:ext cx="38504" cy="1925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7" y="14"/>
                  </a:cxn>
                  <a:cxn ang="0">
                    <a:pos x="28" y="11"/>
                  </a:cxn>
                  <a:cxn ang="0">
                    <a:pos x="3" y="0"/>
                  </a:cxn>
                  <a:cxn ang="0">
                    <a:pos x="0" y="4"/>
                  </a:cxn>
                </a:cxnLst>
                <a:rect l="0" t="0" r="r" b="b"/>
                <a:pathLst>
                  <a:path w="28" h="14">
                    <a:moveTo>
                      <a:pt x="0" y="4"/>
                    </a:moveTo>
                    <a:cubicBezTo>
                      <a:pt x="27" y="14"/>
                      <a:pt x="27" y="14"/>
                      <a:pt x="27" y="14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08" name="Freeform 126"/>
              <p:cNvSpPr>
                <a:spLocks/>
              </p:cNvSpPr>
              <p:nvPr/>
            </p:nvSpPr>
            <p:spPr bwMode="gray">
              <a:xfrm>
                <a:off x="2803238" y="5256360"/>
                <a:ext cx="17502" cy="12251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0" y="4"/>
                  </a:cxn>
                  <a:cxn ang="0">
                    <a:pos x="9" y="4"/>
                  </a:cxn>
                </a:cxnLst>
                <a:rect l="0" t="0" r="r" b="b"/>
                <a:pathLst>
                  <a:path w="13" h="9">
                    <a:moveTo>
                      <a:pt x="9" y="4"/>
                    </a:moveTo>
                    <a:cubicBezTo>
                      <a:pt x="3" y="0"/>
                      <a:pt x="0" y="4"/>
                      <a:pt x="0" y="4"/>
                    </a:cubicBezTo>
                    <a:cubicBezTo>
                      <a:pt x="8" y="9"/>
                      <a:pt x="13" y="8"/>
                      <a:pt x="9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09" name="Freeform 127"/>
              <p:cNvSpPr>
                <a:spLocks/>
              </p:cNvSpPr>
              <p:nvPr/>
            </p:nvSpPr>
            <p:spPr bwMode="gray">
              <a:xfrm>
                <a:off x="2794488" y="5249360"/>
                <a:ext cx="14001" cy="525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4" y="4"/>
                  </a:cxn>
                  <a:cxn ang="0">
                    <a:pos x="7" y="0"/>
                  </a:cxn>
                </a:cxnLst>
                <a:rect l="0" t="0" r="r" b="b"/>
                <a:pathLst>
                  <a:path w="10" h="4">
                    <a:moveTo>
                      <a:pt x="7" y="0"/>
                    </a:moveTo>
                    <a:cubicBezTo>
                      <a:pt x="3" y="0"/>
                      <a:pt x="0" y="0"/>
                      <a:pt x="4" y="4"/>
                    </a:cubicBezTo>
                    <a:cubicBezTo>
                      <a:pt x="4" y="4"/>
                      <a:pt x="10" y="2"/>
                      <a:pt x="7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10" name="Freeform 128"/>
              <p:cNvSpPr>
                <a:spLocks/>
              </p:cNvSpPr>
              <p:nvPr/>
            </p:nvSpPr>
            <p:spPr bwMode="gray">
              <a:xfrm>
                <a:off x="2826574" y="5249360"/>
                <a:ext cx="17502" cy="12251"/>
              </a:xfrm>
              <a:custGeom>
                <a:avLst/>
                <a:gdLst/>
                <a:ahLst/>
                <a:cxnLst>
                  <a:cxn ang="0">
                    <a:pos x="1" y="8"/>
                  </a:cxn>
                  <a:cxn ang="0">
                    <a:pos x="5" y="3"/>
                  </a:cxn>
                  <a:cxn ang="0">
                    <a:pos x="1" y="8"/>
                  </a:cxn>
                </a:cxnLst>
                <a:rect l="0" t="0" r="r" b="b"/>
                <a:pathLst>
                  <a:path w="13" h="9">
                    <a:moveTo>
                      <a:pt x="1" y="8"/>
                    </a:moveTo>
                    <a:cubicBezTo>
                      <a:pt x="6" y="9"/>
                      <a:pt x="13" y="4"/>
                      <a:pt x="5" y="3"/>
                    </a:cubicBezTo>
                    <a:cubicBezTo>
                      <a:pt x="0" y="0"/>
                      <a:pt x="1" y="8"/>
                      <a:pt x="1" y="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11" name="Freeform 129"/>
              <p:cNvSpPr>
                <a:spLocks/>
              </p:cNvSpPr>
              <p:nvPr/>
            </p:nvSpPr>
            <p:spPr bwMode="gray">
              <a:xfrm>
                <a:off x="2805572" y="5235358"/>
                <a:ext cx="14001" cy="991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4" y="2"/>
                  </a:cxn>
                  <a:cxn ang="0">
                    <a:pos x="0" y="5"/>
                  </a:cxn>
                </a:cxnLst>
                <a:rect l="0" t="0" r="r" b="b"/>
                <a:pathLst>
                  <a:path w="10" h="7">
                    <a:moveTo>
                      <a:pt x="0" y="5"/>
                    </a:moveTo>
                    <a:cubicBezTo>
                      <a:pt x="6" y="7"/>
                      <a:pt x="10" y="5"/>
                      <a:pt x="4" y="2"/>
                    </a:cubicBezTo>
                    <a:cubicBezTo>
                      <a:pt x="1" y="0"/>
                      <a:pt x="0" y="5"/>
                      <a:pt x="0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12" name="Freeform 130"/>
              <p:cNvSpPr>
                <a:spLocks/>
              </p:cNvSpPr>
              <p:nvPr/>
            </p:nvSpPr>
            <p:spPr bwMode="gray">
              <a:xfrm>
                <a:off x="2790404" y="5231274"/>
                <a:ext cx="12835" cy="8167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3" y="6"/>
                  </a:cxn>
                  <a:cxn ang="0">
                    <a:pos x="6" y="2"/>
                  </a:cxn>
                </a:cxnLst>
                <a:rect l="0" t="0" r="r" b="b"/>
                <a:pathLst>
                  <a:path w="9" h="6">
                    <a:moveTo>
                      <a:pt x="6" y="2"/>
                    </a:moveTo>
                    <a:cubicBezTo>
                      <a:pt x="5" y="0"/>
                      <a:pt x="0" y="4"/>
                      <a:pt x="3" y="6"/>
                    </a:cubicBezTo>
                    <a:cubicBezTo>
                      <a:pt x="3" y="6"/>
                      <a:pt x="9" y="4"/>
                      <a:pt x="6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13" name="Freeform 131"/>
              <p:cNvSpPr>
                <a:spLocks/>
              </p:cNvSpPr>
              <p:nvPr/>
            </p:nvSpPr>
            <p:spPr bwMode="gray">
              <a:xfrm>
                <a:off x="2839992" y="5315283"/>
                <a:ext cx="14001" cy="18085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4" y="7"/>
                  </a:cxn>
                  <a:cxn ang="0">
                    <a:pos x="5" y="2"/>
                  </a:cxn>
                </a:cxnLst>
                <a:rect l="0" t="0" r="r" b="b"/>
                <a:pathLst>
                  <a:path w="10" h="13">
                    <a:moveTo>
                      <a:pt x="5" y="2"/>
                    </a:moveTo>
                    <a:cubicBezTo>
                      <a:pt x="0" y="0"/>
                      <a:pt x="4" y="7"/>
                      <a:pt x="4" y="7"/>
                    </a:cubicBezTo>
                    <a:cubicBezTo>
                      <a:pt x="10" y="13"/>
                      <a:pt x="10" y="6"/>
                      <a:pt x="5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314" name="Freeform 132"/>
              <p:cNvSpPr>
                <a:spLocks/>
              </p:cNvSpPr>
              <p:nvPr/>
            </p:nvSpPr>
            <p:spPr bwMode="gray">
              <a:xfrm>
                <a:off x="2827741" y="5271528"/>
                <a:ext cx="18085" cy="30336"/>
              </a:xfrm>
              <a:custGeom>
                <a:avLst/>
                <a:gdLst/>
                <a:ahLst/>
                <a:cxnLst>
                  <a:cxn ang="0">
                    <a:pos x="3" y="9"/>
                  </a:cxn>
                  <a:cxn ang="0">
                    <a:pos x="6" y="9"/>
                  </a:cxn>
                  <a:cxn ang="0">
                    <a:pos x="3" y="9"/>
                  </a:cxn>
                </a:cxnLst>
                <a:rect l="0" t="0" r="r" b="b"/>
                <a:pathLst>
                  <a:path w="13" h="22">
                    <a:moveTo>
                      <a:pt x="3" y="9"/>
                    </a:moveTo>
                    <a:cubicBezTo>
                      <a:pt x="11" y="22"/>
                      <a:pt x="13" y="16"/>
                      <a:pt x="6" y="9"/>
                    </a:cubicBezTo>
                    <a:cubicBezTo>
                      <a:pt x="0" y="0"/>
                      <a:pt x="3" y="9"/>
                      <a:pt x="3" y="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</p:grpSp>
        <p:sp>
          <p:nvSpPr>
            <p:cNvPr id="48" name="Freeform 133"/>
            <p:cNvSpPr>
              <a:spLocks/>
            </p:cNvSpPr>
            <p:nvPr/>
          </p:nvSpPr>
          <p:spPr bwMode="gray">
            <a:xfrm>
              <a:off x="3205192" y="5521801"/>
              <a:ext cx="189019" cy="404291"/>
            </a:xfrm>
            <a:custGeom>
              <a:avLst/>
              <a:gdLst/>
              <a:ahLst/>
              <a:cxnLst>
                <a:cxn ang="0">
                  <a:pos x="133" y="182"/>
                </a:cxn>
                <a:cxn ang="0">
                  <a:pos x="126" y="175"/>
                </a:cxn>
                <a:cxn ang="0">
                  <a:pos x="111" y="160"/>
                </a:cxn>
                <a:cxn ang="0">
                  <a:pos x="98" y="135"/>
                </a:cxn>
                <a:cxn ang="0">
                  <a:pos x="97" y="113"/>
                </a:cxn>
                <a:cxn ang="0">
                  <a:pos x="106" y="91"/>
                </a:cxn>
                <a:cxn ang="0">
                  <a:pos x="107" y="47"/>
                </a:cxn>
                <a:cxn ang="0">
                  <a:pos x="84" y="20"/>
                </a:cxn>
                <a:cxn ang="0">
                  <a:pos x="61" y="20"/>
                </a:cxn>
                <a:cxn ang="0">
                  <a:pos x="54" y="2"/>
                </a:cxn>
                <a:cxn ang="0">
                  <a:pos x="13" y="46"/>
                </a:cxn>
                <a:cxn ang="0">
                  <a:pos x="18" y="63"/>
                </a:cxn>
                <a:cxn ang="0">
                  <a:pos x="28" y="79"/>
                </a:cxn>
                <a:cxn ang="0">
                  <a:pos x="35" y="101"/>
                </a:cxn>
                <a:cxn ang="0">
                  <a:pos x="22" y="102"/>
                </a:cxn>
                <a:cxn ang="0">
                  <a:pos x="16" y="122"/>
                </a:cxn>
                <a:cxn ang="0">
                  <a:pos x="24" y="134"/>
                </a:cxn>
                <a:cxn ang="0">
                  <a:pos x="16" y="157"/>
                </a:cxn>
                <a:cxn ang="0">
                  <a:pos x="12" y="164"/>
                </a:cxn>
                <a:cxn ang="0">
                  <a:pos x="12" y="173"/>
                </a:cxn>
                <a:cxn ang="0">
                  <a:pos x="4" y="188"/>
                </a:cxn>
                <a:cxn ang="0">
                  <a:pos x="13" y="202"/>
                </a:cxn>
                <a:cxn ang="0">
                  <a:pos x="7" y="205"/>
                </a:cxn>
                <a:cxn ang="0">
                  <a:pos x="8" y="224"/>
                </a:cxn>
                <a:cxn ang="0">
                  <a:pos x="6" y="213"/>
                </a:cxn>
                <a:cxn ang="0">
                  <a:pos x="0" y="213"/>
                </a:cxn>
                <a:cxn ang="0">
                  <a:pos x="26" y="244"/>
                </a:cxn>
                <a:cxn ang="0">
                  <a:pos x="37" y="254"/>
                </a:cxn>
                <a:cxn ang="0">
                  <a:pos x="43" y="270"/>
                </a:cxn>
                <a:cxn ang="0">
                  <a:pos x="47" y="287"/>
                </a:cxn>
                <a:cxn ang="0">
                  <a:pos x="70" y="287"/>
                </a:cxn>
                <a:cxn ang="0">
                  <a:pos x="79" y="280"/>
                </a:cxn>
                <a:cxn ang="0">
                  <a:pos x="73" y="264"/>
                </a:cxn>
                <a:cxn ang="0">
                  <a:pos x="86" y="254"/>
                </a:cxn>
                <a:cxn ang="0">
                  <a:pos x="108" y="237"/>
                </a:cxn>
                <a:cxn ang="0">
                  <a:pos x="119" y="218"/>
                </a:cxn>
                <a:cxn ang="0">
                  <a:pos x="137" y="206"/>
                </a:cxn>
              </a:cxnLst>
              <a:rect l="0" t="0" r="r" b="b"/>
              <a:pathLst>
                <a:path w="137" h="293">
                  <a:moveTo>
                    <a:pt x="131" y="193"/>
                  </a:moveTo>
                  <a:cubicBezTo>
                    <a:pt x="133" y="182"/>
                    <a:pt x="133" y="182"/>
                    <a:pt x="133" y="182"/>
                  </a:cubicBezTo>
                  <a:cubicBezTo>
                    <a:pt x="133" y="178"/>
                    <a:pt x="133" y="178"/>
                    <a:pt x="133" y="178"/>
                  </a:cubicBezTo>
                  <a:cubicBezTo>
                    <a:pt x="126" y="175"/>
                    <a:pt x="126" y="175"/>
                    <a:pt x="126" y="175"/>
                  </a:cubicBezTo>
                  <a:cubicBezTo>
                    <a:pt x="114" y="179"/>
                    <a:pt x="114" y="179"/>
                    <a:pt x="114" y="179"/>
                  </a:cubicBezTo>
                  <a:cubicBezTo>
                    <a:pt x="111" y="160"/>
                    <a:pt x="111" y="160"/>
                    <a:pt x="111" y="160"/>
                  </a:cubicBezTo>
                  <a:cubicBezTo>
                    <a:pt x="104" y="157"/>
                    <a:pt x="104" y="157"/>
                    <a:pt x="104" y="157"/>
                  </a:cubicBezTo>
                  <a:cubicBezTo>
                    <a:pt x="98" y="135"/>
                    <a:pt x="98" y="135"/>
                    <a:pt x="98" y="135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13"/>
                    <a:pt x="97" y="113"/>
                    <a:pt x="97" y="113"/>
                  </a:cubicBezTo>
                  <a:cubicBezTo>
                    <a:pt x="106" y="109"/>
                    <a:pt x="106" y="109"/>
                    <a:pt x="106" y="109"/>
                  </a:cubicBezTo>
                  <a:cubicBezTo>
                    <a:pt x="106" y="91"/>
                    <a:pt x="106" y="91"/>
                    <a:pt x="106" y="91"/>
                  </a:cubicBezTo>
                  <a:cubicBezTo>
                    <a:pt x="113" y="71"/>
                    <a:pt x="113" y="71"/>
                    <a:pt x="113" y="71"/>
                  </a:cubicBezTo>
                  <a:cubicBezTo>
                    <a:pt x="113" y="71"/>
                    <a:pt x="111" y="55"/>
                    <a:pt x="107" y="47"/>
                  </a:cubicBezTo>
                  <a:cubicBezTo>
                    <a:pt x="102" y="40"/>
                    <a:pt x="86" y="35"/>
                    <a:pt x="86" y="35"/>
                  </a:cubicBezTo>
                  <a:cubicBezTo>
                    <a:pt x="86" y="35"/>
                    <a:pt x="86" y="25"/>
                    <a:pt x="84" y="20"/>
                  </a:cubicBezTo>
                  <a:cubicBezTo>
                    <a:pt x="82" y="16"/>
                    <a:pt x="78" y="12"/>
                    <a:pt x="78" y="12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17" y="75"/>
                    <a:pt x="21" y="76"/>
                    <a:pt x="28" y="79"/>
                  </a:cubicBezTo>
                  <a:cubicBezTo>
                    <a:pt x="35" y="82"/>
                    <a:pt x="31" y="87"/>
                    <a:pt x="31" y="87"/>
                  </a:cubicBezTo>
                  <a:cubicBezTo>
                    <a:pt x="35" y="101"/>
                    <a:pt x="35" y="101"/>
                    <a:pt x="35" y="101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22" y="102"/>
                    <a:pt x="22" y="102"/>
                    <a:pt x="22" y="102"/>
                  </a:cubicBezTo>
                  <a:cubicBezTo>
                    <a:pt x="24" y="116"/>
                    <a:pt x="24" y="116"/>
                    <a:pt x="24" y="116"/>
                  </a:cubicBezTo>
                  <a:cubicBezTo>
                    <a:pt x="24" y="116"/>
                    <a:pt x="17" y="115"/>
                    <a:pt x="16" y="122"/>
                  </a:cubicBezTo>
                  <a:cubicBezTo>
                    <a:pt x="15" y="131"/>
                    <a:pt x="17" y="131"/>
                    <a:pt x="17" y="131"/>
                  </a:cubicBezTo>
                  <a:cubicBezTo>
                    <a:pt x="17" y="131"/>
                    <a:pt x="25" y="131"/>
                    <a:pt x="24" y="134"/>
                  </a:cubicBezTo>
                  <a:cubicBezTo>
                    <a:pt x="23" y="137"/>
                    <a:pt x="16" y="145"/>
                    <a:pt x="16" y="145"/>
                  </a:cubicBezTo>
                  <a:cubicBezTo>
                    <a:pt x="16" y="157"/>
                    <a:pt x="16" y="157"/>
                    <a:pt x="16" y="157"/>
                  </a:cubicBezTo>
                  <a:cubicBezTo>
                    <a:pt x="16" y="157"/>
                    <a:pt x="26" y="164"/>
                    <a:pt x="23" y="166"/>
                  </a:cubicBezTo>
                  <a:cubicBezTo>
                    <a:pt x="18" y="168"/>
                    <a:pt x="12" y="164"/>
                    <a:pt x="12" y="164"/>
                  </a:cubicBezTo>
                  <a:cubicBezTo>
                    <a:pt x="8" y="168"/>
                    <a:pt x="8" y="168"/>
                    <a:pt x="8" y="168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8" y="184"/>
                    <a:pt x="8" y="184"/>
                    <a:pt x="8" y="184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5" y="199"/>
                    <a:pt x="5" y="199"/>
                    <a:pt x="5" y="199"/>
                  </a:cubicBezTo>
                  <a:cubicBezTo>
                    <a:pt x="5" y="199"/>
                    <a:pt x="14" y="196"/>
                    <a:pt x="13" y="202"/>
                  </a:cubicBezTo>
                  <a:cubicBezTo>
                    <a:pt x="12" y="205"/>
                    <a:pt x="8" y="204"/>
                    <a:pt x="8" y="204"/>
                  </a:cubicBezTo>
                  <a:cubicBezTo>
                    <a:pt x="7" y="205"/>
                    <a:pt x="7" y="205"/>
                    <a:pt x="7" y="205"/>
                  </a:cubicBezTo>
                  <a:cubicBezTo>
                    <a:pt x="7" y="205"/>
                    <a:pt x="18" y="209"/>
                    <a:pt x="15" y="216"/>
                  </a:cubicBezTo>
                  <a:cubicBezTo>
                    <a:pt x="11" y="226"/>
                    <a:pt x="8" y="224"/>
                    <a:pt x="8" y="224"/>
                  </a:cubicBezTo>
                  <a:cubicBezTo>
                    <a:pt x="8" y="224"/>
                    <a:pt x="6" y="222"/>
                    <a:pt x="6" y="219"/>
                  </a:cubicBezTo>
                  <a:cubicBezTo>
                    <a:pt x="5" y="216"/>
                    <a:pt x="6" y="213"/>
                    <a:pt x="6" y="213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0" y="213"/>
                    <a:pt x="3" y="228"/>
                    <a:pt x="10" y="233"/>
                  </a:cubicBezTo>
                  <a:cubicBezTo>
                    <a:pt x="15" y="239"/>
                    <a:pt x="22" y="243"/>
                    <a:pt x="26" y="244"/>
                  </a:cubicBezTo>
                  <a:cubicBezTo>
                    <a:pt x="34" y="245"/>
                    <a:pt x="34" y="245"/>
                    <a:pt x="34" y="245"/>
                  </a:cubicBezTo>
                  <a:cubicBezTo>
                    <a:pt x="37" y="254"/>
                    <a:pt x="37" y="254"/>
                    <a:pt x="37" y="254"/>
                  </a:cubicBezTo>
                  <a:cubicBezTo>
                    <a:pt x="44" y="255"/>
                    <a:pt x="44" y="255"/>
                    <a:pt x="44" y="255"/>
                  </a:cubicBezTo>
                  <a:cubicBezTo>
                    <a:pt x="43" y="270"/>
                    <a:pt x="43" y="270"/>
                    <a:pt x="43" y="270"/>
                  </a:cubicBezTo>
                  <a:cubicBezTo>
                    <a:pt x="50" y="273"/>
                    <a:pt x="50" y="273"/>
                    <a:pt x="50" y="273"/>
                  </a:cubicBezTo>
                  <a:cubicBezTo>
                    <a:pt x="47" y="287"/>
                    <a:pt x="47" y="287"/>
                    <a:pt x="47" y="287"/>
                  </a:cubicBezTo>
                  <a:cubicBezTo>
                    <a:pt x="47" y="287"/>
                    <a:pt x="57" y="292"/>
                    <a:pt x="59" y="293"/>
                  </a:cubicBezTo>
                  <a:cubicBezTo>
                    <a:pt x="61" y="293"/>
                    <a:pt x="70" y="287"/>
                    <a:pt x="70" y="287"/>
                  </a:cubicBezTo>
                  <a:cubicBezTo>
                    <a:pt x="70" y="287"/>
                    <a:pt x="70" y="283"/>
                    <a:pt x="72" y="279"/>
                  </a:cubicBezTo>
                  <a:cubicBezTo>
                    <a:pt x="72" y="277"/>
                    <a:pt x="79" y="280"/>
                    <a:pt x="79" y="280"/>
                  </a:cubicBezTo>
                  <a:cubicBezTo>
                    <a:pt x="79" y="274"/>
                    <a:pt x="79" y="274"/>
                    <a:pt x="79" y="274"/>
                  </a:cubicBezTo>
                  <a:cubicBezTo>
                    <a:pt x="79" y="274"/>
                    <a:pt x="71" y="268"/>
                    <a:pt x="73" y="264"/>
                  </a:cubicBezTo>
                  <a:cubicBezTo>
                    <a:pt x="76" y="257"/>
                    <a:pt x="82" y="261"/>
                    <a:pt x="82" y="261"/>
                  </a:cubicBezTo>
                  <a:cubicBezTo>
                    <a:pt x="82" y="261"/>
                    <a:pt x="81" y="254"/>
                    <a:pt x="86" y="254"/>
                  </a:cubicBezTo>
                  <a:cubicBezTo>
                    <a:pt x="91" y="253"/>
                    <a:pt x="93" y="258"/>
                    <a:pt x="101" y="254"/>
                  </a:cubicBezTo>
                  <a:cubicBezTo>
                    <a:pt x="110" y="248"/>
                    <a:pt x="108" y="237"/>
                    <a:pt x="108" y="237"/>
                  </a:cubicBezTo>
                  <a:cubicBezTo>
                    <a:pt x="115" y="230"/>
                    <a:pt x="115" y="230"/>
                    <a:pt x="115" y="230"/>
                  </a:cubicBezTo>
                  <a:cubicBezTo>
                    <a:pt x="115" y="230"/>
                    <a:pt x="114" y="221"/>
                    <a:pt x="119" y="218"/>
                  </a:cubicBezTo>
                  <a:cubicBezTo>
                    <a:pt x="122" y="217"/>
                    <a:pt x="127" y="218"/>
                    <a:pt x="127" y="218"/>
                  </a:cubicBezTo>
                  <a:cubicBezTo>
                    <a:pt x="127" y="218"/>
                    <a:pt x="135" y="212"/>
                    <a:pt x="137" y="206"/>
                  </a:cubicBezTo>
                  <a:cubicBezTo>
                    <a:pt x="136" y="200"/>
                    <a:pt x="131" y="193"/>
                    <a:pt x="131" y="193"/>
                  </a:cubicBezTo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sp>
          <p:nvSpPr>
            <p:cNvPr id="49" name="Freeform 135"/>
            <p:cNvSpPr>
              <a:spLocks/>
            </p:cNvSpPr>
            <p:nvPr/>
          </p:nvSpPr>
          <p:spPr bwMode="gray">
            <a:xfrm>
              <a:off x="3337622" y="5578391"/>
              <a:ext cx="267193" cy="198937"/>
            </a:xfrm>
            <a:custGeom>
              <a:avLst/>
              <a:gdLst/>
              <a:ahLst/>
              <a:cxnLst>
                <a:cxn ang="0">
                  <a:pos x="187" y="73"/>
                </a:cxn>
                <a:cxn ang="0">
                  <a:pos x="194" y="60"/>
                </a:cxn>
                <a:cxn ang="0">
                  <a:pos x="182" y="52"/>
                </a:cxn>
                <a:cxn ang="0">
                  <a:pos x="184" y="33"/>
                </a:cxn>
                <a:cxn ang="0">
                  <a:pos x="169" y="30"/>
                </a:cxn>
                <a:cxn ang="0">
                  <a:pos x="156" y="17"/>
                </a:cxn>
                <a:cxn ang="0">
                  <a:pos x="145" y="6"/>
                </a:cxn>
                <a:cxn ang="0">
                  <a:pos x="139" y="0"/>
                </a:cxn>
                <a:cxn ang="0">
                  <a:pos x="127" y="8"/>
                </a:cxn>
                <a:cxn ang="0">
                  <a:pos x="113" y="3"/>
                </a:cxn>
                <a:cxn ang="0">
                  <a:pos x="93" y="10"/>
                </a:cxn>
                <a:cxn ang="0">
                  <a:pos x="79" y="7"/>
                </a:cxn>
                <a:cxn ang="0">
                  <a:pos x="63" y="26"/>
                </a:cxn>
                <a:cxn ang="0">
                  <a:pos x="52" y="11"/>
                </a:cxn>
                <a:cxn ang="0">
                  <a:pos x="43" y="18"/>
                </a:cxn>
                <a:cxn ang="0">
                  <a:pos x="26" y="22"/>
                </a:cxn>
                <a:cxn ang="0">
                  <a:pos x="26" y="43"/>
                </a:cxn>
                <a:cxn ang="0">
                  <a:pos x="9" y="49"/>
                </a:cxn>
                <a:cxn ang="0">
                  <a:pos x="9" y="67"/>
                </a:cxn>
                <a:cxn ang="0">
                  <a:pos x="0" y="72"/>
                </a:cxn>
                <a:cxn ang="0">
                  <a:pos x="8" y="87"/>
                </a:cxn>
                <a:cxn ang="0">
                  <a:pos x="1" y="93"/>
                </a:cxn>
                <a:cxn ang="0">
                  <a:pos x="7" y="115"/>
                </a:cxn>
                <a:cxn ang="0">
                  <a:pos x="14" y="118"/>
                </a:cxn>
                <a:cxn ang="0">
                  <a:pos x="17" y="137"/>
                </a:cxn>
                <a:cxn ang="0">
                  <a:pos x="28" y="133"/>
                </a:cxn>
                <a:cxn ang="0">
                  <a:pos x="36" y="136"/>
                </a:cxn>
                <a:cxn ang="0">
                  <a:pos x="36" y="140"/>
                </a:cxn>
                <a:cxn ang="0">
                  <a:pos x="60" y="144"/>
                </a:cxn>
                <a:cxn ang="0">
                  <a:pos x="75" y="137"/>
                </a:cxn>
                <a:cxn ang="0">
                  <a:pos x="83" y="142"/>
                </a:cxn>
                <a:cxn ang="0">
                  <a:pos x="100" y="136"/>
                </a:cxn>
                <a:cxn ang="0">
                  <a:pos x="108" y="119"/>
                </a:cxn>
                <a:cxn ang="0">
                  <a:pos x="118" y="115"/>
                </a:cxn>
                <a:cxn ang="0">
                  <a:pos x="128" y="119"/>
                </a:cxn>
                <a:cxn ang="0">
                  <a:pos x="134" y="115"/>
                </a:cxn>
                <a:cxn ang="0">
                  <a:pos x="162" y="122"/>
                </a:cxn>
                <a:cxn ang="0">
                  <a:pos x="165" y="117"/>
                </a:cxn>
                <a:cxn ang="0">
                  <a:pos x="170" y="122"/>
                </a:cxn>
                <a:cxn ang="0">
                  <a:pos x="174" y="102"/>
                </a:cxn>
                <a:cxn ang="0">
                  <a:pos x="187" y="103"/>
                </a:cxn>
                <a:cxn ang="0">
                  <a:pos x="187" y="73"/>
                </a:cxn>
              </a:cxnLst>
              <a:rect l="0" t="0" r="r" b="b"/>
              <a:pathLst>
                <a:path w="194" h="144">
                  <a:moveTo>
                    <a:pt x="187" y="73"/>
                  </a:moveTo>
                  <a:cubicBezTo>
                    <a:pt x="194" y="60"/>
                    <a:pt x="194" y="60"/>
                    <a:pt x="194" y="60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184" y="33"/>
                    <a:pt x="184" y="33"/>
                    <a:pt x="184" y="33"/>
                  </a:cubicBezTo>
                  <a:cubicBezTo>
                    <a:pt x="169" y="30"/>
                    <a:pt x="169" y="30"/>
                    <a:pt x="169" y="30"/>
                  </a:cubicBezTo>
                  <a:cubicBezTo>
                    <a:pt x="161" y="30"/>
                    <a:pt x="158" y="22"/>
                    <a:pt x="156" y="17"/>
                  </a:cubicBezTo>
                  <a:cubicBezTo>
                    <a:pt x="154" y="13"/>
                    <a:pt x="145" y="6"/>
                    <a:pt x="145" y="6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27" y="8"/>
                    <a:pt x="127" y="8"/>
                    <a:pt x="127" y="8"/>
                  </a:cubicBezTo>
                  <a:cubicBezTo>
                    <a:pt x="113" y="3"/>
                    <a:pt x="113" y="3"/>
                    <a:pt x="113" y="3"/>
                  </a:cubicBezTo>
                  <a:cubicBezTo>
                    <a:pt x="113" y="3"/>
                    <a:pt x="101" y="11"/>
                    <a:pt x="93" y="10"/>
                  </a:cubicBezTo>
                  <a:cubicBezTo>
                    <a:pt x="87" y="10"/>
                    <a:pt x="79" y="7"/>
                    <a:pt x="79" y="7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8"/>
                    <a:pt x="32" y="16"/>
                    <a:pt x="26" y="22"/>
                  </a:cubicBezTo>
                  <a:cubicBezTo>
                    <a:pt x="22" y="28"/>
                    <a:pt x="26" y="43"/>
                    <a:pt x="26" y="43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" y="93"/>
                    <a:pt x="1" y="93"/>
                    <a:pt x="1" y="93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28" y="133"/>
                    <a:pt x="28" y="133"/>
                    <a:pt x="28" y="133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60" y="144"/>
                    <a:pt x="60" y="144"/>
                    <a:pt x="60" y="144"/>
                  </a:cubicBezTo>
                  <a:cubicBezTo>
                    <a:pt x="60" y="144"/>
                    <a:pt x="69" y="136"/>
                    <a:pt x="75" y="137"/>
                  </a:cubicBezTo>
                  <a:cubicBezTo>
                    <a:pt x="78" y="138"/>
                    <a:pt x="83" y="142"/>
                    <a:pt x="83" y="142"/>
                  </a:cubicBezTo>
                  <a:cubicBezTo>
                    <a:pt x="83" y="142"/>
                    <a:pt x="93" y="138"/>
                    <a:pt x="100" y="136"/>
                  </a:cubicBezTo>
                  <a:cubicBezTo>
                    <a:pt x="105" y="133"/>
                    <a:pt x="103" y="126"/>
                    <a:pt x="108" y="119"/>
                  </a:cubicBezTo>
                  <a:cubicBezTo>
                    <a:pt x="111" y="116"/>
                    <a:pt x="118" y="115"/>
                    <a:pt x="118" y="115"/>
                  </a:cubicBezTo>
                  <a:cubicBezTo>
                    <a:pt x="128" y="119"/>
                    <a:pt x="128" y="119"/>
                    <a:pt x="128" y="119"/>
                  </a:cubicBezTo>
                  <a:cubicBezTo>
                    <a:pt x="134" y="115"/>
                    <a:pt x="134" y="115"/>
                    <a:pt x="134" y="115"/>
                  </a:cubicBezTo>
                  <a:cubicBezTo>
                    <a:pt x="162" y="122"/>
                    <a:pt x="162" y="122"/>
                    <a:pt x="162" y="122"/>
                  </a:cubicBezTo>
                  <a:cubicBezTo>
                    <a:pt x="165" y="117"/>
                    <a:pt x="165" y="117"/>
                    <a:pt x="165" y="117"/>
                  </a:cubicBezTo>
                  <a:cubicBezTo>
                    <a:pt x="170" y="122"/>
                    <a:pt x="170" y="122"/>
                    <a:pt x="170" y="122"/>
                  </a:cubicBezTo>
                  <a:cubicBezTo>
                    <a:pt x="170" y="122"/>
                    <a:pt x="171" y="107"/>
                    <a:pt x="174" y="102"/>
                  </a:cubicBezTo>
                  <a:cubicBezTo>
                    <a:pt x="175" y="97"/>
                    <a:pt x="187" y="103"/>
                    <a:pt x="187" y="103"/>
                  </a:cubicBezTo>
                  <a:cubicBezTo>
                    <a:pt x="187" y="73"/>
                    <a:pt x="187" y="73"/>
                    <a:pt x="187" y="73"/>
                  </a:cubicBezTo>
                  <a:close/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grpSp>
          <p:nvGrpSpPr>
            <p:cNvPr id="50" name="Gruppieren 470"/>
            <p:cNvGrpSpPr/>
            <p:nvPr/>
          </p:nvGrpSpPr>
          <p:grpSpPr bwMode="gray">
            <a:xfrm>
              <a:off x="2820737" y="2013284"/>
              <a:ext cx="934594" cy="1760092"/>
              <a:chOff x="2820740" y="2013285"/>
              <a:chExt cx="934594" cy="1760093"/>
            </a:xfrm>
            <a:grpFill/>
          </p:grpSpPr>
          <p:sp>
            <p:nvSpPr>
              <p:cNvPr id="257" name="Freeform 136"/>
              <p:cNvSpPr>
                <a:spLocks/>
              </p:cNvSpPr>
              <p:nvPr/>
            </p:nvSpPr>
            <p:spPr bwMode="gray">
              <a:xfrm>
                <a:off x="2820740" y="2013285"/>
                <a:ext cx="934594" cy="1760093"/>
              </a:xfrm>
              <a:custGeom>
                <a:avLst/>
                <a:gdLst/>
                <a:ahLst/>
                <a:cxnLst>
                  <a:cxn ang="0">
                    <a:pos x="659" y="257"/>
                  </a:cxn>
                  <a:cxn ang="0">
                    <a:pos x="667" y="176"/>
                  </a:cxn>
                  <a:cxn ang="0">
                    <a:pos x="650" y="95"/>
                  </a:cxn>
                  <a:cxn ang="0">
                    <a:pos x="588" y="44"/>
                  </a:cxn>
                  <a:cxn ang="0">
                    <a:pos x="557" y="5"/>
                  </a:cxn>
                  <a:cxn ang="0">
                    <a:pos x="535" y="55"/>
                  </a:cxn>
                  <a:cxn ang="0">
                    <a:pos x="454" y="75"/>
                  </a:cxn>
                  <a:cxn ang="0">
                    <a:pos x="368" y="142"/>
                  </a:cxn>
                  <a:cxn ang="0">
                    <a:pos x="305" y="256"/>
                  </a:cxn>
                  <a:cxn ang="0">
                    <a:pos x="263" y="354"/>
                  </a:cxn>
                  <a:cxn ang="0">
                    <a:pos x="143" y="478"/>
                  </a:cxn>
                  <a:cxn ang="0">
                    <a:pos x="122" y="572"/>
                  </a:cxn>
                  <a:cxn ang="0">
                    <a:pos x="112" y="722"/>
                  </a:cxn>
                  <a:cxn ang="0">
                    <a:pos x="93" y="822"/>
                  </a:cxn>
                  <a:cxn ang="0">
                    <a:pos x="24" y="921"/>
                  </a:cxn>
                  <a:cxn ang="0">
                    <a:pos x="7" y="956"/>
                  </a:cxn>
                  <a:cxn ang="0">
                    <a:pos x="20" y="960"/>
                  </a:cxn>
                  <a:cxn ang="0">
                    <a:pos x="31" y="987"/>
                  </a:cxn>
                  <a:cxn ang="0">
                    <a:pos x="21" y="1052"/>
                  </a:cxn>
                  <a:cxn ang="0">
                    <a:pos x="31" y="1087"/>
                  </a:cxn>
                  <a:cxn ang="0">
                    <a:pos x="47" y="1146"/>
                  </a:cxn>
                  <a:cxn ang="0">
                    <a:pos x="46" y="1184"/>
                  </a:cxn>
                  <a:cxn ang="0">
                    <a:pos x="42" y="1220"/>
                  </a:cxn>
                  <a:cxn ang="0">
                    <a:pos x="41" y="1264"/>
                  </a:cxn>
                  <a:cxn ang="0">
                    <a:pos x="100" y="1277"/>
                  </a:cxn>
                  <a:cxn ang="0">
                    <a:pos x="148" y="1208"/>
                  </a:cxn>
                  <a:cxn ang="0">
                    <a:pos x="232" y="1187"/>
                  </a:cxn>
                  <a:cxn ang="0">
                    <a:pos x="259" y="1124"/>
                  </a:cxn>
                  <a:cxn ang="0">
                    <a:pos x="273" y="1055"/>
                  </a:cxn>
                  <a:cxn ang="0">
                    <a:pos x="282" y="1043"/>
                  </a:cxn>
                  <a:cxn ang="0">
                    <a:pos x="274" y="981"/>
                  </a:cxn>
                  <a:cxn ang="0">
                    <a:pos x="306" y="981"/>
                  </a:cxn>
                  <a:cxn ang="0">
                    <a:pos x="336" y="967"/>
                  </a:cxn>
                  <a:cxn ang="0">
                    <a:pos x="368" y="952"/>
                  </a:cxn>
                  <a:cxn ang="0">
                    <a:pos x="368" y="921"/>
                  </a:cxn>
                  <a:cxn ang="0">
                    <a:pos x="420" y="888"/>
                  </a:cxn>
                  <a:cxn ang="0">
                    <a:pos x="410" y="853"/>
                  </a:cxn>
                  <a:cxn ang="0">
                    <a:pos x="374" y="810"/>
                  </a:cxn>
                  <a:cxn ang="0">
                    <a:pos x="345" y="784"/>
                  </a:cxn>
                  <a:cxn ang="0">
                    <a:pos x="338" y="724"/>
                  </a:cxn>
                  <a:cxn ang="0">
                    <a:pos x="356" y="692"/>
                  </a:cxn>
                  <a:cxn ang="0">
                    <a:pos x="373" y="644"/>
                  </a:cxn>
                  <a:cxn ang="0">
                    <a:pos x="367" y="617"/>
                  </a:cxn>
                  <a:cxn ang="0">
                    <a:pos x="389" y="606"/>
                  </a:cxn>
                  <a:cxn ang="0">
                    <a:pos x="412" y="590"/>
                  </a:cxn>
                  <a:cxn ang="0">
                    <a:pos x="417" y="571"/>
                  </a:cxn>
                  <a:cxn ang="0">
                    <a:pos x="446" y="556"/>
                  </a:cxn>
                  <a:cxn ang="0">
                    <a:pos x="477" y="539"/>
                  </a:cxn>
                  <a:cxn ang="0">
                    <a:pos x="498" y="517"/>
                  </a:cxn>
                  <a:cxn ang="0">
                    <a:pos x="528" y="503"/>
                  </a:cxn>
                  <a:cxn ang="0">
                    <a:pos x="571" y="441"/>
                  </a:cxn>
                  <a:cxn ang="0">
                    <a:pos x="551" y="422"/>
                  </a:cxn>
                  <a:cxn ang="0">
                    <a:pos x="563" y="359"/>
                  </a:cxn>
                  <a:cxn ang="0">
                    <a:pos x="603" y="309"/>
                  </a:cxn>
                  <a:cxn ang="0">
                    <a:pos x="623" y="317"/>
                  </a:cxn>
                  <a:cxn ang="0">
                    <a:pos x="662" y="315"/>
                  </a:cxn>
                </a:cxnLst>
                <a:rect l="0" t="0" r="r" b="b"/>
                <a:pathLst>
                  <a:path w="678" h="1277">
                    <a:moveTo>
                      <a:pt x="678" y="311"/>
                    </a:moveTo>
                    <a:cubicBezTo>
                      <a:pt x="678" y="311"/>
                      <a:pt x="671" y="306"/>
                      <a:pt x="671" y="300"/>
                    </a:cubicBezTo>
                    <a:cubicBezTo>
                      <a:pt x="670" y="294"/>
                      <a:pt x="673" y="290"/>
                      <a:pt x="670" y="286"/>
                    </a:cubicBezTo>
                    <a:cubicBezTo>
                      <a:pt x="667" y="284"/>
                      <a:pt x="657" y="281"/>
                      <a:pt x="659" y="275"/>
                    </a:cubicBezTo>
                    <a:cubicBezTo>
                      <a:pt x="662" y="267"/>
                      <a:pt x="662" y="265"/>
                      <a:pt x="662" y="265"/>
                    </a:cubicBezTo>
                    <a:cubicBezTo>
                      <a:pt x="662" y="265"/>
                      <a:pt x="655" y="262"/>
                      <a:pt x="659" y="257"/>
                    </a:cubicBezTo>
                    <a:cubicBezTo>
                      <a:pt x="665" y="250"/>
                      <a:pt x="673" y="247"/>
                      <a:pt x="672" y="243"/>
                    </a:cubicBezTo>
                    <a:cubicBezTo>
                      <a:pt x="671" y="236"/>
                      <a:pt x="669" y="230"/>
                      <a:pt x="669" y="230"/>
                    </a:cubicBezTo>
                    <a:cubicBezTo>
                      <a:pt x="669" y="230"/>
                      <a:pt x="672" y="220"/>
                      <a:pt x="670" y="213"/>
                    </a:cubicBezTo>
                    <a:cubicBezTo>
                      <a:pt x="668" y="208"/>
                      <a:pt x="656" y="198"/>
                      <a:pt x="658" y="190"/>
                    </a:cubicBezTo>
                    <a:cubicBezTo>
                      <a:pt x="659" y="182"/>
                      <a:pt x="661" y="180"/>
                      <a:pt x="661" y="180"/>
                    </a:cubicBezTo>
                    <a:cubicBezTo>
                      <a:pt x="667" y="176"/>
                      <a:pt x="667" y="176"/>
                      <a:pt x="667" y="176"/>
                    </a:cubicBezTo>
                    <a:cubicBezTo>
                      <a:pt x="667" y="167"/>
                      <a:pt x="667" y="167"/>
                      <a:pt x="667" y="167"/>
                    </a:cubicBezTo>
                    <a:cubicBezTo>
                      <a:pt x="651" y="161"/>
                      <a:pt x="651" y="161"/>
                      <a:pt x="651" y="161"/>
                    </a:cubicBezTo>
                    <a:cubicBezTo>
                      <a:pt x="651" y="161"/>
                      <a:pt x="656" y="153"/>
                      <a:pt x="655" y="143"/>
                    </a:cubicBezTo>
                    <a:cubicBezTo>
                      <a:pt x="654" y="137"/>
                      <a:pt x="652" y="132"/>
                      <a:pt x="655" y="125"/>
                    </a:cubicBezTo>
                    <a:cubicBezTo>
                      <a:pt x="658" y="120"/>
                      <a:pt x="665" y="121"/>
                      <a:pt x="663" y="116"/>
                    </a:cubicBezTo>
                    <a:cubicBezTo>
                      <a:pt x="661" y="111"/>
                      <a:pt x="650" y="95"/>
                      <a:pt x="650" y="95"/>
                    </a:cubicBezTo>
                    <a:cubicBezTo>
                      <a:pt x="643" y="99"/>
                      <a:pt x="643" y="99"/>
                      <a:pt x="643" y="99"/>
                    </a:cubicBezTo>
                    <a:cubicBezTo>
                      <a:pt x="643" y="99"/>
                      <a:pt x="644" y="84"/>
                      <a:pt x="633" y="74"/>
                    </a:cubicBezTo>
                    <a:cubicBezTo>
                      <a:pt x="619" y="64"/>
                      <a:pt x="601" y="57"/>
                      <a:pt x="601" y="57"/>
                    </a:cubicBezTo>
                    <a:cubicBezTo>
                      <a:pt x="596" y="50"/>
                      <a:pt x="596" y="50"/>
                      <a:pt x="596" y="50"/>
                    </a:cubicBezTo>
                    <a:cubicBezTo>
                      <a:pt x="590" y="49"/>
                      <a:pt x="590" y="49"/>
                      <a:pt x="590" y="49"/>
                    </a:cubicBezTo>
                    <a:cubicBezTo>
                      <a:pt x="588" y="44"/>
                      <a:pt x="588" y="44"/>
                      <a:pt x="588" y="44"/>
                    </a:cubicBezTo>
                    <a:cubicBezTo>
                      <a:pt x="581" y="40"/>
                      <a:pt x="581" y="40"/>
                      <a:pt x="581" y="40"/>
                    </a:cubicBezTo>
                    <a:cubicBezTo>
                      <a:pt x="580" y="29"/>
                      <a:pt x="580" y="29"/>
                      <a:pt x="580" y="29"/>
                    </a:cubicBezTo>
                    <a:cubicBezTo>
                      <a:pt x="574" y="28"/>
                      <a:pt x="574" y="28"/>
                      <a:pt x="574" y="28"/>
                    </a:cubicBezTo>
                    <a:cubicBezTo>
                      <a:pt x="561" y="19"/>
                      <a:pt x="561" y="19"/>
                      <a:pt x="561" y="19"/>
                    </a:cubicBezTo>
                    <a:cubicBezTo>
                      <a:pt x="561" y="10"/>
                      <a:pt x="561" y="10"/>
                      <a:pt x="561" y="10"/>
                    </a:cubicBezTo>
                    <a:cubicBezTo>
                      <a:pt x="557" y="5"/>
                      <a:pt x="557" y="5"/>
                      <a:pt x="557" y="5"/>
                    </a:cubicBezTo>
                    <a:cubicBezTo>
                      <a:pt x="550" y="3"/>
                      <a:pt x="550" y="3"/>
                      <a:pt x="550" y="3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532" y="0"/>
                      <a:pt x="532" y="0"/>
                      <a:pt x="532" y="0"/>
                    </a:cubicBezTo>
                    <a:cubicBezTo>
                      <a:pt x="532" y="0"/>
                      <a:pt x="540" y="15"/>
                      <a:pt x="540" y="24"/>
                    </a:cubicBezTo>
                    <a:cubicBezTo>
                      <a:pt x="539" y="36"/>
                      <a:pt x="525" y="47"/>
                      <a:pt x="525" y="47"/>
                    </a:cubicBezTo>
                    <a:cubicBezTo>
                      <a:pt x="535" y="55"/>
                      <a:pt x="535" y="55"/>
                      <a:pt x="535" y="55"/>
                    </a:cubicBezTo>
                    <a:cubicBezTo>
                      <a:pt x="522" y="68"/>
                      <a:pt x="522" y="68"/>
                      <a:pt x="522" y="68"/>
                    </a:cubicBezTo>
                    <a:cubicBezTo>
                      <a:pt x="493" y="47"/>
                      <a:pt x="493" y="47"/>
                      <a:pt x="493" y="47"/>
                    </a:cubicBezTo>
                    <a:cubicBezTo>
                      <a:pt x="474" y="48"/>
                      <a:pt x="474" y="48"/>
                      <a:pt x="474" y="48"/>
                    </a:cubicBezTo>
                    <a:cubicBezTo>
                      <a:pt x="470" y="40"/>
                      <a:pt x="470" y="40"/>
                      <a:pt x="470" y="40"/>
                    </a:cubicBezTo>
                    <a:cubicBezTo>
                      <a:pt x="456" y="45"/>
                      <a:pt x="456" y="45"/>
                      <a:pt x="456" y="45"/>
                    </a:cubicBezTo>
                    <a:cubicBezTo>
                      <a:pt x="456" y="45"/>
                      <a:pt x="457" y="68"/>
                      <a:pt x="454" y="75"/>
                    </a:cubicBezTo>
                    <a:cubicBezTo>
                      <a:pt x="449" y="82"/>
                      <a:pt x="442" y="97"/>
                      <a:pt x="442" y="97"/>
                    </a:cubicBezTo>
                    <a:cubicBezTo>
                      <a:pt x="421" y="81"/>
                      <a:pt x="421" y="81"/>
                      <a:pt x="421" y="81"/>
                    </a:cubicBezTo>
                    <a:cubicBezTo>
                      <a:pt x="396" y="99"/>
                      <a:pt x="396" y="99"/>
                      <a:pt x="396" y="99"/>
                    </a:cubicBezTo>
                    <a:cubicBezTo>
                      <a:pt x="396" y="99"/>
                      <a:pt x="385" y="123"/>
                      <a:pt x="384" y="130"/>
                    </a:cubicBezTo>
                    <a:cubicBezTo>
                      <a:pt x="381" y="137"/>
                      <a:pt x="370" y="132"/>
                      <a:pt x="370" y="132"/>
                    </a:cubicBezTo>
                    <a:cubicBezTo>
                      <a:pt x="368" y="142"/>
                      <a:pt x="368" y="142"/>
                      <a:pt x="368" y="142"/>
                    </a:cubicBezTo>
                    <a:cubicBezTo>
                      <a:pt x="368" y="142"/>
                      <a:pt x="375" y="160"/>
                      <a:pt x="374" y="172"/>
                    </a:cubicBezTo>
                    <a:cubicBezTo>
                      <a:pt x="375" y="182"/>
                      <a:pt x="366" y="183"/>
                      <a:pt x="352" y="192"/>
                    </a:cubicBezTo>
                    <a:cubicBezTo>
                      <a:pt x="341" y="199"/>
                      <a:pt x="343" y="207"/>
                      <a:pt x="338" y="217"/>
                    </a:cubicBezTo>
                    <a:cubicBezTo>
                      <a:pt x="333" y="225"/>
                      <a:pt x="326" y="225"/>
                      <a:pt x="326" y="225"/>
                    </a:cubicBezTo>
                    <a:cubicBezTo>
                      <a:pt x="327" y="245"/>
                      <a:pt x="327" y="245"/>
                      <a:pt x="327" y="245"/>
                    </a:cubicBezTo>
                    <a:cubicBezTo>
                      <a:pt x="305" y="256"/>
                      <a:pt x="305" y="256"/>
                      <a:pt x="305" y="256"/>
                    </a:cubicBezTo>
                    <a:cubicBezTo>
                      <a:pt x="285" y="256"/>
                      <a:pt x="285" y="256"/>
                      <a:pt x="285" y="256"/>
                    </a:cubicBezTo>
                    <a:cubicBezTo>
                      <a:pt x="285" y="286"/>
                      <a:pt x="285" y="286"/>
                      <a:pt x="285" y="286"/>
                    </a:cubicBezTo>
                    <a:cubicBezTo>
                      <a:pt x="279" y="303"/>
                      <a:pt x="279" y="303"/>
                      <a:pt x="279" y="303"/>
                    </a:cubicBezTo>
                    <a:cubicBezTo>
                      <a:pt x="275" y="333"/>
                      <a:pt x="275" y="333"/>
                      <a:pt x="275" y="333"/>
                    </a:cubicBezTo>
                    <a:cubicBezTo>
                      <a:pt x="267" y="339"/>
                      <a:pt x="267" y="339"/>
                      <a:pt x="267" y="339"/>
                    </a:cubicBezTo>
                    <a:cubicBezTo>
                      <a:pt x="263" y="354"/>
                      <a:pt x="263" y="354"/>
                      <a:pt x="263" y="354"/>
                    </a:cubicBezTo>
                    <a:cubicBezTo>
                      <a:pt x="226" y="395"/>
                      <a:pt x="226" y="395"/>
                      <a:pt x="226" y="395"/>
                    </a:cubicBezTo>
                    <a:cubicBezTo>
                      <a:pt x="244" y="414"/>
                      <a:pt x="244" y="414"/>
                      <a:pt x="244" y="414"/>
                    </a:cubicBezTo>
                    <a:cubicBezTo>
                      <a:pt x="241" y="436"/>
                      <a:pt x="241" y="436"/>
                      <a:pt x="241" y="436"/>
                    </a:cubicBezTo>
                    <a:cubicBezTo>
                      <a:pt x="231" y="452"/>
                      <a:pt x="231" y="452"/>
                      <a:pt x="231" y="452"/>
                    </a:cubicBezTo>
                    <a:cubicBezTo>
                      <a:pt x="231" y="452"/>
                      <a:pt x="203" y="438"/>
                      <a:pt x="187" y="439"/>
                    </a:cubicBezTo>
                    <a:cubicBezTo>
                      <a:pt x="169" y="441"/>
                      <a:pt x="143" y="478"/>
                      <a:pt x="143" y="478"/>
                    </a:cubicBezTo>
                    <a:cubicBezTo>
                      <a:pt x="145" y="492"/>
                      <a:pt x="145" y="492"/>
                      <a:pt x="145" y="492"/>
                    </a:cubicBezTo>
                    <a:cubicBezTo>
                      <a:pt x="130" y="506"/>
                      <a:pt x="130" y="506"/>
                      <a:pt x="130" y="506"/>
                    </a:cubicBezTo>
                    <a:cubicBezTo>
                      <a:pt x="135" y="536"/>
                      <a:pt x="135" y="536"/>
                      <a:pt x="135" y="536"/>
                    </a:cubicBezTo>
                    <a:cubicBezTo>
                      <a:pt x="128" y="544"/>
                      <a:pt x="128" y="544"/>
                      <a:pt x="128" y="544"/>
                    </a:cubicBezTo>
                    <a:cubicBezTo>
                      <a:pt x="129" y="561"/>
                      <a:pt x="129" y="561"/>
                      <a:pt x="129" y="561"/>
                    </a:cubicBezTo>
                    <a:cubicBezTo>
                      <a:pt x="122" y="572"/>
                      <a:pt x="122" y="572"/>
                      <a:pt x="122" y="572"/>
                    </a:cubicBezTo>
                    <a:cubicBezTo>
                      <a:pt x="128" y="608"/>
                      <a:pt x="128" y="608"/>
                      <a:pt x="128" y="608"/>
                    </a:cubicBezTo>
                    <a:cubicBezTo>
                      <a:pt x="109" y="657"/>
                      <a:pt x="109" y="657"/>
                      <a:pt x="109" y="657"/>
                    </a:cubicBezTo>
                    <a:cubicBezTo>
                      <a:pt x="121" y="675"/>
                      <a:pt x="121" y="675"/>
                      <a:pt x="121" y="675"/>
                    </a:cubicBezTo>
                    <a:cubicBezTo>
                      <a:pt x="121" y="675"/>
                      <a:pt x="128" y="681"/>
                      <a:pt x="133" y="686"/>
                    </a:cubicBezTo>
                    <a:cubicBezTo>
                      <a:pt x="138" y="693"/>
                      <a:pt x="138" y="699"/>
                      <a:pt x="129" y="716"/>
                    </a:cubicBezTo>
                    <a:cubicBezTo>
                      <a:pt x="122" y="733"/>
                      <a:pt x="112" y="722"/>
                      <a:pt x="112" y="722"/>
                    </a:cubicBezTo>
                    <a:cubicBezTo>
                      <a:pt x="98" y="724"/>
                      <a:pt x="98" y="724"/>
                      <a:pt x="98" y="724"/>
                    </a:cubicBezTo>
                    <a:cubicBezTo>
                      <a:pt x="104" y="734"/>
                      <a:pt x="104" y="734"/>
                      <a:pt x="104" y="734"/>
                    </a:cubicBezTo>
                    <a:cubicBezTo>
                      <a:pt x="104" y="748"/>
                      <a:pt x="104" y="748"/>
                      <a:pt x="104" y="748"/>
                    </a:cubicBezTo>
                    <a:cubicBezTo>
                      <a:pt x="104" y="748"/>
                      <a:pt x="109" y="770"/>
                      <a:pt x="110" y="781"/>
                    </a:cubicBezTo>
                    <a:cubicBezTo>
                      <a:pt x="112" y="794"/>
                      <a:pt x="102" y="785"/>
                      <a:pt x="99" y="792"/>
                    </a:cubicBezTo>
                    <a:cubicBezTo>
                      <a:pt x="96" y="798"/>
                      <a:pt x="101" y="804"/>
                      <a:pt x="93" y="822"/>
                    </a:cubicBezTo>
                    <a:cubicBezTo>
                      <a:pt x="84" y="838"/>
                      <a:pt x="69" y="826"/>
                      <a:pt x="62" y="831"/>
                    </a:cubicBezTo>
                    <a:cubicBezTo>
                      <a:pt x="54" y="834"/>
                      <a:pt x="64" y="838"/>
                      <a:pt x="61" y="845"/>
                    </a:cubicBezTo>
                    <a:cubicBezTo>
                      <a:pt x="60" y="851"/>
                      <a:pt x="52" y="847"/>
                      <a:pt x="48" y="853"/>
                    </a:cubicBezTo>
                    <a:cubicBezTo>
                      <a:pt x="43" y="855"/>
                      <a:pt x="51" y="884"/>
                      <a:pt x="51" y="884"/>
                    </a:cubicBezTo>
                    <a:cubicBezTo>
                      <a:pt x="51" y="884"/>
                      <a:pt x="43" y="894"/>
                      <a:pt x="38" y="904"/>
                    </a:cubicBezTo>
                    <a:cubicBezTo>
                      <a:pt x="33" y="914"/>
                      <a:pt x="30" y="922"/>
                      <a:pt x="24" y="921"/>
                    </a:cubicBezTo>
                    <a:cubicBezTo>
                      <a:pt x="18" y="920"/>
                      <a:pt x="25" y="908"/>
                      <a:pt x="25" y="900"/>
                    </a:cubicBezTo>
                    <a:cubicBezTo>
                      <a:pt x="25" y="892"/>
                      <a:pt x="12" y="898"/>
                      <a:pt x="12" y="898"/>
                    </a:cubicBezTo>
                    <a:cubicBezTo>
                      <a:pt x="8" y="908"/>
                      <a:pt x="8" y="908"/>
                      <a:pt x="8" y="908"/>
                    </a:cubicBezTo>
                    <a:cubicBezTo>
                      <a:pt x="8" y="908"/>
                      <a:pt x="12" y="914"/>
                      <a:pt x="10" y="922"/>
                    </a:cubicBezTo>
                    <a:cubicBezTo>
                      <a:pt x="9" y="926"/>
                      <a:pt x="4" y="930"/>
                      <a:pt x="4" y="930"/>
                    </a:cubicBezTo>
                    <a:cubicBezTo>
                      <a:pt x="4" y="930"/>
                      <a:pt x="7" y="952"/>
                      <a:pt x="7" y="956"/>
                    </a:cubicBezTo>
                    <a:cubicBezTo>
                      <a:pt x="6" y="960"/>
                      <a:pt x="0" y="959"/>
                      <a:pt x="0" y="959"/>
                    </a:cubicBezTo>
                    <a:cubicBezTo>
                      <a:pt x="0" y="965"/>
                      <a:pt x="0" y="965"/>
                      <a:pt x="0" y="965"/>
                    </a:cubicBezTo>
                    <a:cubicBezTo>
                      <a:pt x="0" y="965"/>
                      <a:pt x="7" y="962"/>
                      <a:pt x="11" y="966"/>
                    </a:cubicBezTo>
                    <a:cubicBezTo>
                      <a:pt x="12" y="968"/>
                      <a:pt x="10" y="973"/>
                      <a:pt x="10" y="973"/>
                    </a:cubicBezTo>
                    <a:cubicBezTo>
                      <a:pt x="12" y="974"/>
                      <a:pt x="12" y="974"/>
                      <a:pt x="12" y="974"/>
                    </a:cubicBezTo>
                    <a:cubicBezTo>
                      <a:pt x="20" y="960"/>
                      <a:pt x="20" y="960"/>
                      <a:pt x="20" y="960"/>
                    </a:cubicBezTo>
                    <a:cubicBezTo>
                      <a:pt x="23" y="965"/>
                      <a:pt x="23" y="965"/>
                      <a:pt x="23" y="965"/>
                    </a:cubicBezTo>
                    <a:cubicBezTo>
                      <a:pt x="10" y="978"/>
                      <a:pt x="10" y="978"/>
                      <a:pt x="10" y="978"/>
                    </a:cubicBezTo>
                    <a:cubicBezTo>
                      <a:pt x="10" y="981"/>
                      <a:pt x="10" y="981"/>
                      <a:pt x="10" y="981"/>
                    </a:cubicBezTo>
                    <a:cubicBezTo>
                      <a:pt x="34" y="973"/>
                      <a:pt x="34" y="973"/>
                      <a:pt x="34" y="973"/>
                    </a:cubicBezTo>
                    <a:cubicBezTo>
                      <a:pt x="28" y="980"/>
                      <a:pt x="28" y="980"/>
                      <a:pt x="28" y="980"/>
                    </a:cubicBezTo>
                    <a:cubicBezTo>
                      <a:pt x="31" y="987"/>
                      <a:pt x="31" y="987"/>
                      <a:pt x="31" y="987"/>
                    </a:cubicBezTo>
                    <a:cubicBezTo>
                      <a:pt x="21" y="1010"/>
                      <a:pt x="21" y="1010"/>
                      <a:pt x="21" y="1010"/>
                    </a:cubicBezTo>
                    <a:cubicBezTo>
                      <a:pt x="14" y="1020"/>
                      <a:pt x="14" y="1020"/>
                      <a:pt x="14" y="1020"/>
                    </a:cubicBezTo>
                    <a:cubicBezTo>
                      <a:pt x="19" y="1027"/>
                      <a:pt x="19" y="1027"/>
                      <a:pt x="19" y="1027"/>
                    </a:cubicBezTo>
                    <a:cubicBezTo>
                      <a:pt x="10" y="1033"/>
                      <a:pt x="10" y="1033"/>
                      <a:pt x="10" y="1033"/>
                    </a:cubicBezTo>
                    <a:cubicBezTo>
                      <a:pt x="18" y="1034"/>
                      <a:pt x="18" y="1034"/>
                      <a:pt x="18" y="1034"/>
                    </a:cubicBezTo>
                    <a:cubicBezTo>
                      <a:pt x="21" y="1035"/>
                      <a:pt x="21" y="1047"/>
                      <a:pt x="21" y="1052"/>
                    </a:cubicBezTo>
                    <a:cubicBezTo>
                      <a:pt x="19" y="1057"/>
                      <a:pt x="19" y="1068"/>
                      <a:pt x="22" y="1068"/>
                    </a:cubicBezTo>
                    <a:cubicBezTo>
                      <a:pt x="25" y="1069"/>
                      <a:pt x="28" y="1059"/>
                      <a:pt x="28" y="1059"/>
                    </a:cubicBezTo>
                    <a:cubicBezTo>
                      <a:pt x="26" y="1072"/>
                      <a:pt x="26" y="1072"/>
                      <a:pt x="26" y="1072"/>
                    </a:cubicBezTo>
                    <a:cubicBezTo>
                      <a:pt x="28" y="1074"/>
                      <a:pt x="28" y="1074"/>
                      <a:pt x="28" y="1074"/>
                    </a:cubicBezTo>
                    <a:cubicBezTo>
                      <a:pt x="24" y="1083"/>
                      <a:pt x="24" y="1083"/>
                      <a:pt x="24" y="1083"/>
                    </a:cubicBezTo>
                    <a:cubicBezTo>
                      <a:pt x="31" y="1087"/>
                      <a:pt x="31" y="1087"/>
                      <a:pt x="31" y="1087"/>
                    </a:cubicBezTo>
                    <a:cubicBezTo>
                      <a:pt x="29" y="1097"/>
                      <a:pt x="29" y="1097"/>
                      <a:pt x="29" y="1097"/>
                    </a:cubicBezTo>
                    <a:cubicBezTo>
                      <a:pt x="35" y="1106"/>
                      <a:pt x="35" y="1106"/>
                      <a:pt x="35" y="1106"/>
                    </a:cubicBezTo>
                    <a:cubicBezTo>
                      <a:pt x="33" y="1113"/>
                      <a:pt x="33" y="1113"/>
                      <a:pt x="33" y="1113"/>
                    </a:cubicBezTo>
                    <a:cubicBezTo>
                      <a:pt x="40" y="1127"/>
                      <a:pt x="40" y="1127"/>
                      <a:pt x="40" y="1127"/>
                    </a:cubicBezTo>
                    <a:cubicBezTo>
                      <a:pt x="43" y="1126"/>
                      <a:pt x="43" y="1126"/>
                      <a:pt x="43" y="1126"/>
                    </a:cubicBezTo>
                    <a:cubicBezTo>
                      <a:pt x="43" y="1126"/>
                      <a:pt x="43" y="1144"/>
                      <a:pt x="47" y="1146"/>
                    </a:cubicBezTo>
                    <a:cubicBezTo>
                      <a:pt x="54" y="1151"/>
                      <a:pt x="56" y="1145"/>
                      <a:pt x="56" y="1145"/>
                    </a:cubicBezTo>
                    <a:cubicBezTo>
                      <a:pt x="56" y="1145"/>
                      <a:pt x="58" y="1158"/>
                      <a:pt x="58" y="1162"/>
                    </a:cubicBezTo>
                    <a:cubicBezTo>
                      <a:pt x="57" y="1168"/>
                      <a:pt x="48" y="1165"/>
                      <a:pt x="48" y="1165"/>
                    </a:cubicBezTo>
                    <a:cubicBezTo>
                      <a:pt x="48" y="1165"/>
                      <a:pt x="48" y="1157"/>
                      <a:pt x="40" y="1160"/>
                    </a:cubicBezTo>
                    <a:cubicBezTo>
                      <a:pt x="33" y="1165"/>
                      <a:pt x="46" y="1174"/>
                      <a:pt x="46" y="1174"/>
                    </a:cubicBezTo>
                    <a:cubicBezTo>
                      <a:pt x="46" y="1174"/>
                      <a:pt x="49" y="1182"/>
                      <a:pt x="46" y="1184"/>
                    </a:cubicBezTo>
                    <a:cubicBezTo>
                      <a:pt x="39" y="1187"/>
                      <a:pt x="35" y="1177"/>
                      <a:pt x="32" y="1175"/>
                    </a:cubicBezTo>
                    <a:cubicBezTo>
                      <a:pt x="30" y="1172"/>
                      <a:pt x="25" y="1171"/>
                      <a:pt x="24" y="1172"/>
                    </a:cubicBezTo>
                    <a:cubicBezTo>
                      <a:pt x="22" y="1173"/>
                      <a:pt x="29" y="1178"/>
                      <a:pt x="29" y="1178"/>
                    </a:cubicBezTo>
                    <a:cubicBezTo>
                      <a:pt x="29" y="1185"/>
                      <a:pt x="29" y="1185"/>
                      <a:pt x="29" y="1185"/>
                    </a:cubicBezTo>
                    <a:cubicBezTo>
                      <a:pt x="29" y="1185"/>
                      <a:pt x="35" y="1199"/>
                      <a:pt x="40" y="1206"/>
                    </a:cubicBezTo>
                    <a:cubicBezTo>
                      <a:pt x="43" y="1214"/>
                      <a:pt x="42" y="1220"/>
                      <a:pt x="42" y="1220"/>
                    </a:cubicBezTo>
                    <a:cubicBezTo>
                      <a:pt x="48" y="1222"/>
                      <a:pt x="48" y="1222"/>
                      <a:pt x="48" y="1222"/>
                    </a:cubicBezTo>
                    <a:cubicBezTo>
                      <a:pt x="45" y="1229"/>
                      <a:pt x="45" y="1229"/>
                      <a:pt x="45" y="1229"/>
                    </a:cubicBezTo>
                    <a:cubicBezTo>
                      <a:pt x="45" y="1229"/>
                      <a:pt x="49" y="1230"/>
                      <a:pt x="50" y="1240"/>
                    </a:cubicBezTo>
                    <a:cubicBezTo>
                      <a:pt x="52" y="1246"/>
                      <a:pt x="42" y="1246"/>
                      <a:pt x="42" y="1246"/>
                    </a:cubicBezTo>
                    <a:cubicBezTo>
                      <a:pt x="40" y="1254"/>
                      <a:pt x="40" y="1254"/>
                      <a:pt x="40" y="1254"/>
                    </a:cubicBezTo>
                    <a:cubicBezTo>
                      <a:pt x="40" y="1254"/>
                      <a:pt x="44" y="1260"/>
                      <a:pt x="41" y="1264"/>
                    </a:cubicBezTo>
                    <a:cubicBezTo>
                      <a:pt x="39" y="1267"/>
                      <a:pt x="36" y="1261"/>
                      <a:pt x="36" y="1261"/>
                    </a:cubicBezTo>
                    <a:cubicBezTo>
                      <a:pt x="33" y="1267"/>
                      <a:pt x="33" y="1267"/>
                      <a:pt x="33" y="1267"/>
                    </a:cubicBezTo>
                    <a:cubicBezTo>
                      <a:pt x="39" y="1267"/>
                      <a:pt x="39" y="1267"/>
                      <a:pt x="39" y="1267"/>
                    </a:cubicBezTo>
                    <a:cubicBezTo>
                      <a:pt x="39" y="1267"/>
                      <a:pt x="58" y="1275"/>
                      <a:pt x="63" y="1276"/>
                    </a:cubicBezTo>
                    <a:cubicBezTo>
                      <a:pt x="68" y="1277"/>
                      <a:pt x="78" y="1272"/>
                      <a:pt x="87" y="1271"/>
                    </a:cubicBezTo>
                    <a:cubicBezTo>
                      <a:pt x="97" y="1270"/>
                      <a:pt x="100" y="1277"/>
                      <a:pt x="100" y="1277"/>
                    </a:cubicBezTo>
                    <a:cubicBezTo>
                      <a:pt x="109" y="1277"/>
                      <a:pt x="109" y="1277"/>
                      <a:pt x="109" y="1277"/>
                    </a:cubicBezTo>
                    <a:cubicBezTo>
                      <a:pt x="109" y="1277"/>
                      <a:pt x="119" y="1265"/>
                      <a:pt x="122" y="1258"/>
                    </a:cubicBezTo>
                    <a:cubicBezTo>
                      <a:pt x="124" y="1252"/>
                      <a:pt x="113" y="1249"/>
                      <a:pt x="115" y="1240"/>
                    </a:cubicBezTo>
                    <a:cubicBezTo>
                      <a:pt x="116" y="1234"/>
                      <a:pt x="129" y="1220"/>
                      <a:pt x="133" y="1217"/>
                    </a:cubicBezTo>
                    <a:cubicBezTo>
                      <a:pt x="137" y="1217"/>
                      <a:pt x="145" y="1224"/>
                      <a:pt x="148" y="1223"/>
                    </a:cubicBezTo>
                    <a:cubicBezTo>
                      <a:pt x="152" y="1221"/>
                      <a:pt x="148" y="1208"/>
                      <a:pt x="148" y="1208"/>
                    </a:cubicBezTo>
                    <a:cubicBezTo>
                      <a:pt x="175" y="1210"/>
                      <a:pt x="175" y="1210"/>
                      <a:pt x="175" y="1210"/>
                    </a:cubicBezTo>
                    <a:cubicBezTo>
                      <a:pt x="187" y="1215"/>
                      <a:pt x="187" y="1215"/>
                      <a:pt x="187" y="1215"/>
                    </a:cubicBezTo>
                    <a:cubicBezTo>
                      <a:pt x="197" y="1210"/>
                      <a:pt x="197" y="1210"/>
                      <a:pt x="197" y="1210"/>
                    </a:cubicBezTo>
                    <a:cubicBezTo>
                      <a:pt x="211" y="1224"/>
                      <a:pt x="211" y="1224"/>
                      <a:pt x="211" y="1224"/>
                    </a:cubicBezTo>
                    <a:cubicBezTo>
                      <a:pt x="211" y="1224"/>
                      <a:pt x="219" y="1212"/>
                      <a:pt x="222" y="1212"/>
                    </a:cubicBezTo>
                    <a:cubicBezTo>
                      <a:pt x="224" y="1209"/>
                      <a:pt x="232" y="1187"/>
                      <a:pt x="232" y="1187"/>
                    </a:cubicBezTo>
                    <a:cubicBezTo>
                      <a:pt x="239" y="1174"/>
                      <a:pt x="239" y="1174"/>
                      <a:pt x="239" y="1174"/>
                    </a:cubicBezTo>
                    <a:cubicBezTo>
                      <a:pt x="245" y="1170"/>
                      <a:pt x="245" y="1170"/>
                      <a:pt x="245" y="1170"/>
                    </a:cubicBezTo>
                    <a:cubicBezTo>
                      <a:pt x="256" y="1148"/>
                      <a:pt x="256" y="1148"/>
                      <a:pt x="256" y="1148"/>
                    </a:cubicBezTo>
                    <a:cubicBezTo>
                      <a:pt x="255" y="1139"/>
                      <a:pt x="255" y="1139"/>
                      <a:pt x="255" y="1139"/>
                    </a:cubicBezTo>
                    <a:cubicBezTo>
                      <a:pt x="255" y="1139"/>
                      <a:pt x="259" y="1138"/>
                      <a:pt x="262" y="1134"/>
                    </a:cubicBezTo>
                    <a:cubicBezTo>
                      <a:pt x="264" y="1128"/>
                      <a:pt x="259" y="1124"/>
                      <a:pt x="259" y="1124"/>
                    </a:cubicBezTo>
                    <a:cubicBezTo>
                      <a:pt x="264" y="1104"/>
                      <a:pt x="264" y="1104"/>
                      <a:pt x="264" y="1104"/>
                    </a:cubicBezTo>
                    <a:cubicBezTo>
                      <a:pt x="264" y="1104"/>
                      <a:pt x="268" y="1106"/>
                      <a:pt x="273" y="1098"/>
                    </a:cubicBezTo>
                    <a:cubicBezTo>
                      <a:pt x="279" y="1091"/>
                      <a:pt x="267" y="1082"/>
                      <a:pt x="267" y="1082"/>
                    </a:cubicBezTo>
                    <a:cubicBezTo>
                      <a:pt x="270" y="1079"/>
                      <a:pt x="270" y="1079"/>
                      <a:pt x="270" y="1079"/>
                    </a:cubicBezTo>
                    <a:cubicBezTo>
                      <a:pt x="274" y="1066"/>
                      <a:pt x="274" y="1066"/>
                      <a:pt x="274" y="1066"/>
                    </a:cubicBezTo>
                    <a:cubicBezTo>
                      <a:pt x="273" y="1055"/>
                      <a:pt x="273" y="1055"/>
                      <a:pt x="273" y="1055"/>
                    </a:cubicBezTo>
                    <a:cubicBezTo>
                      <a:pt x="267" y="1054"/>
                      <a:pt x="267" y="1054"/>
                      <a:pt x="267" y="1054"/>
                    </a:cubicBezTo>
                    <a:cubicBezTo>
                      <a:pt x="267" y="1054"/>
                      <a:pt x="268" y="1051"/>
                      <a:pt x="273" y="1051"/>
                    </a:cubicBezTo>
                    <a:cubicBezTo>
                      <a:pt x="279" y="1052"/>
                      <a:pt x="282" y="1057"/>
                      <a:pt x="282" y="1057"/>
                    </a:cubicBezTo>
                    <a:cubicBezTo>
                      <a:pt x="282" y="1048"/>
                      <a:pt x="282" y="1048"/>
                      <a:pt x="282" y="1048"/>
                    </a:cubicBezTo>
                    <a:cubicBezTo>
                      <a:pt x="277" y="1044"/>
                      <a:pt x="277" y="1044"/>
                      <a:pt x="277" y="1044"/>
                    </a:cubicBezTo>
                    <a:cubicBezTo>
                      <a:pt x="282" y="1043"/>
                      <a:pt x="282" y="1043"/>
                      <a:pt x="282" y="1043"/>
                    </a:cubicBezTo>
                    <a:cubicBezTo>
                      <a:pt x="282" y="1043"/>
                      <a:pt x="284" y="1031"/>
                      <a:pt x="288" y="1026"/>
                    </a:cubicBezTo>
                    <a:cubicBezTo>
                      <a:pt x="294" y="1021"/>
                      <a:pt x="282" y="1011"/>
                      <a:pt x="282" y="1011"/>
                    </a:cubicBezTo>
                    <a:cubicBezTo>
                      <a:pt x="287" y="1011"/>
                      <a:pt x="287" y="1011"/>
                      <a:pt x="287" y="1011"/>
                    </a:cubicBezTo>
                    <a:cubicBezTo>
                      <a:pt x="284" y="1002"/>
                      <a:pt x="284" y="1002"/>
                      <a:pt x="284" y="1002"/>
                    </a:cubicBezTo>
                    <a:cubicBezTo>
                      <a:pt x="284" y="1002"/>
                      <a:pt x="292" y="1007"/>
                      <a:pt x="298" y="998"/>
                    </a:cubicBezTo>
                    <a:cubicBezTo>
                      <a:pt x="305" y="987"/>
                      <a:pt x="274" y="981"/>
                      <a:pt x="274" y="981"/>
                    </a:cubicBezTo>
                    <a:cubicBezTo>
                      <a:pt x="272" y="985"/>
                      <a:pt x="272" y="985"/>
                      <a:pt x="272" y="985"/>
                    </a:cubicBezTo>
                    <a:cubicBezTo>
                      <a:pt x="263" y="982"/>
                      <a:pt x="263" y="982"/>
                      <a:pt x="263" y="982"/>
                    </a:cubicBezTo>
                    <a:cubicBezTo>
                      <a:pt x="264" y="976"/>
                      <a:pt x="264" y="976"/>
                      <a:pt x="264" y="976"/>
                    </a:cubicBezTo>
                    <a:cubicBezTo>
                      <a:pt x="288" y="981"/>
                      <a:pt x="288" y="981"/>
                      <a:pt x="288" y="981"/>
                    </a:cubicBezTo>
                    <a:cubicBezTo>
                      <a:pt x="292" y="981"/>
                      <a:pt x="300" y="987"/>
                      <a:pt x="300" y="987"/>
                    </a:cubicBezTo>
                    <a:cubicBezTo>
                      <a:pt x="306" y="981"/>
                      <a:pt x="306" y="981"/>
                      <a:pt x="306" y="981"/>
                    </a:cubicBezTo>
                    <a:cubicBezTo>
                      <a:pt x="305" y="970"/>
                      <a:pt x="305" y="970"/>
                      <a:pt x="305" y="970"/>
                    </a:cubicBezTo>
                    <a:cubicBezTo>
                      <a:pt x="313" y="978"/>
                      <a:pt x="313" y="978"/>
                      <a:pt x="313" y="978"/>
                    </a:cubicBezTo>
                    <a:cubicBezTo>
                      <a:pt x="313" y="978"/>
                      <a:pt x="319" y="977"/>
                      <a:pt x="320" y="978"/>
                    </a:cubicBezTo>
                    <a:cubicBezTo>
                      <a:pt x="322" y="978"/>
                      <a:pt x="329" y="972"/>
                      <a:pt x="329" y="972"/>
                    </a:cubicBezTo>
                    <a:cubicBezTo>
                      <a:pt x="330" y="964"/>
                      <a:pt x="330" y="964"/>
                      <a:pt x="330" y="964"/>
                    </a:cubicBezTo>
                    <a:cubicBezTo>
                      <a:pt x="336" y="967"/>
                      <a:pt x="336" y="967"/>
                      <a:pt x="336" y="967"/>
                    </a:cubicBezTo>
                    <a:cubicBezTo>
                      <a:pt x="342" y="945"/>
                      <a:pt x="342" y="945"/>
                      <a:pt x="342" y="945"/>
                    </a:cubicBezTo>
                    <a:cubicBezTo>
                      <a:pt x="346" y="947"/>
                      <a:pt x="346" y="947"/>
                      <a:pt x="346" y="947"/>
                    </a:cubicBezTo>
                    <a:cubicBezTo>
                      <a:pt x="346" y="963"/>
                      <a:pt x="346" y="963"/>
                      <a:pt x="346" y="963"/>
                    </a:cubicBezTo>
                    <a:cubicBezTo>
                      <a:pt x="356" y="966"/>
                      <a:pt x="356" y="966"/>
                      <a:pt x="356" y="966"/>
                    </a:cubicBezTo>
                    <a:cubicBezTo>
                      <a:pt x="362" y="952"/>
                      <a:pt x="362" y="952"/>
                      <a:pt x="362" y="952"/>
                    </a:cubicBezTo>
                    <a:cubicBezTo>
                      <a:pt x="362" y="952"/>
                      <a:pt x="365" y="953"/>
                      <a:pt x="368" y="952"/>
                    </a:cubicBezTo>
                    <a:cubicBezTo>
                      <a:pt x="370" y="950"/>
                      <a:pt x="371" y="945"/>
                      <a:pt x="371" y="945"/>
                    </a:cubicBezTo>
                    <a:cubicBezTo>
                      <a:pt x="377" y="944"/>
                      <a:pt x="377" y="944"/>
                      <a:pt x="377" y="944"/>
                    </a:cubicBezTo>
                    <a:cubicBezTo>
                      <a:pt x="381" y="942"/>
                      <a:pt x="381" y="942"/>
                      <a:pt x="381" y="942"/>
                    </a:cubicBezTo>
                    <a:cubicBezTo>
                      <a:pt x="376" y="940"/>
                      <a:pt x="376" y="940"/>
                      <a:pt x="376" y="940"/>
                    </a:cubicBezTo>
                    <a:cubicBezTo>
                      <a:pt x="375" y="930"/>
                      <a:pt x="375" y="930"/>
                      <a:pt x="375" y="930"/>
                    </a:cubicBezTo>
                    <a:cubicBezTo>
                      <a:pt x="368" y="921"/>
                      <a:pt x="368" y="921"/>
                      <a:pt x="368" y="921"/>
                    </a:cubicBezTo>
                    <a:cubicBezTo>
                      <a:pt x="371" y="917"/>
                      <a:pt x="371" y="917"/>
                      <a:pt x="371" y="917"/>
                    </a:cubicBezTo>
                    <a:cubicBezTo>
                      <a:pt x="379" y="919"/>
                      <a:pt x="379" y="919"/>
                      <a:pt x="379" y="919"/>
                    </a:cubicBezTo>
                    <a:cubicBezTo>
                      <a:pt x="404" y="901"/>
                      <a:pt x="404" y="901"/>
                      <a:pt x="404" y="901"/>
                    </a:cubicBezTo>
                    <a:cubicBezTo>
                      <a:pt x="405" y="896"/>
                      <a:pt x="405" y="896"/>
                      <a:pt x="405" y="896"/>
                    </a:cubicBezTo>
                    <a:cubicBezTo>
                      <a:pt x="418" y="890"/>
                      <a:pt x="418" y="890"/>
                      <a:pt x="418" y="890"/>
                    </a:cubicBezTo>
                    <a:cubicBezTo>
                      <a:pt x="420" y="888"/>
                      <a:pt x="420" y="888"/>
                      <a:pt x="420" y="888"/>
                    </a:cubicBezTo>
                    <a:cubicBezTo>
                      <a:pt x="408" y="886"/>
                      <a:pt x="408" y="886"/>
                      <a:pt x="408" y="886"/>
                    </a:cubicBezTo>
                    <a:cubicBezTo>
                      <a:pt x="413" y="878"/>
                      <a:pt x="413" y="878"/>
                      <a:pt x="413" y="878"/>
                    </a:cubicBezTo>
                    <a:cubicBezTo>
                      <a:pt x="420" y="881"/>
                      <a:pt x="420" y="881"/>
                      <a:pt x="420" y="881"/>
                    </a:cubicBezTo>
                    <a:cubicBezTo>
                      <a:pt x="422" y="877"/>
                      <a:pt x="422" y="877"/>
                      <a:pt x="422" y="877"/>
                    </a:cubicBezTo>
                    <a:cubicBezTo>
                      <a:pt x="414" y="869"/>
                      <a:pt x="414" y="869"/>
                      <a:pt x="414" y="869"/>
                    </a:cubicBezTo>
                    <a:cubicBezTo>
                      <a:pt x="410" y="853"/>
                      <a:pt x="410" y="853"/>
                      <a:pt x="410" y="853"/>
                    </a:cubicBezTo>
                    <a:cubicBezTo>
                      <a:pt x="396" y="851"/>
                      <a:pt x="396" y="851"/>
                      <a:pt x="396" y="851"/>
                    </a:cubicBezTo>
                    <a:cubicBezTo>
                      <a:pt x="393" y="850"/>
                      <a:pt x="391" y="837"/>
                      <a:pt x="391" y="837"/>
                    </a:cubicBezTo>
                    <a:cubicBezTo>
                      <a:pt x="392" y="832"/>
                      <a:pt x="392" y="832"/>
                      <a:pt x="392" y="832"/>
                    </a:cubicBezTo>
                    <a:cubicBezTo>
                      <a:pt x="392" y="828"/>
                      <a:pt x="392" y="828"/>
                      <a:pt x="392" y="828"/>
                    </a:cubicBezTo>
                    <a:cubicBezTo>
                      <a:pt x="385" y="829"/>
                      <a:pt x="385" y="829"/>
                      <a:pt x="385" y="829"/>
                    </a:cubicBezTo>
                    <a:cubicBezTo>
                      <a:pt x="374" y="810"/>
                      <a:pt x="374" y="810"/>
                      <a:pt x="374" y="810"/>
                    </a:cubicBezTo>
                    <a:cubicBezTo>
                      <a:pt x="374" y="810"/>
                      <a:pt x="376" y="804"/>
                      <a:pt x="372" y="802"/>
                    </a:cubicBezTo>
                    <a:cubicBezTo>
                      <a:pt x="366" y="799"/>
                      <a:pt x="357" y="811"/>
                      <a:pt x="357" y="811"/>
                    </a:cubicBezTo>
                    <a:cubicBezTo>
                      <a:pt x="353" y="803"/>
                      <a:pt x="353" y="803"/>
                      <a:pt x="353" y="803"/>
                    </a:cubicBezTo>
                    <a:cubicBezTo>
                      <a:pt x="353" y="803"/>
                      <a:pt x="357" y="800"/>
                      <a:pt x="355" y="797"/>
                    </a:cubicBezTo>
                    <a:cubicBezTo>
                      <a:pt x="351" y="793"/>
                      <a:pt x="332" y="793"/>
                      <a:pt x="332" y="793"/>
                    </a:cubicBezTo>
                    <a:cubicBezTo>
                      <a:pt x="345" y="784"/>
                      <a:pt x="345" y="784"/>
                      <a:pt x="345" y="784"/>
                    </a:cubicBezTo>
                    <a:cubicBezTo>
                      <a:pt x="339" y="773"/>
                      <a:pt x="339" y="773"/>
                      <a:pt x="339" y="773"/>
                    </a:cubicBezTo>
                    <a:cubicBezTo>
                      <a:pt x="334" y="770"/>
                      <a:pt x="334" y="770"/>
                      <a:pt x="334" y="770"/>
                    </a:cubicBezTo>
                    <a:cubicBezTo>
                      <a:pt x="339" y="759"/>
                      <a:pt x="339" y="759"/>
                      <a:pt x="339" y="759"/>
                    </a:cubicBezTo>
                    <a:cubicBezTo>
                      <a:pt x="339" y="744"/>
                      <a:pt x="339" y="744"/>
                      <a:pt x="339" y="744"/>
                    </a:cubicBezTo>
                    <a:cubicBezTo>
                      <a:pt x="339" y="744"/>
                      <a:pt x="343" y="735"/>
                      <a:pt x="344" y="731"/>
                    </a:cubicBezTo>
                    <a:cubicBezTo>
                      <a:pt x="345" y="728"/>
                      <a:pt x="338" y="724"/>
                      <a:pt x="338" y="724"/>
                    </a:cubicBezTo>
                    <a:cubicBezTo>
                      <a:pt x="344" y="708"/>
                      <a:pt x="344" y="708"/>
                      <a:pt x="344" y="708"/>
                    </a:cubicBezTo>
                    <a:cubicBezTo>
                      <a:pt x="341" y="706"/>
                      <a:pt x="341" y="706"/>
                      <a:pt x="341" y="706"/>
                    </a:cubicBezTo>
                    <a:cubicBezTo>
                      <a:pt x="346" y="704"/>
                      <a:pt x="346" y="704"/>
                      <a:pt x="346" y="704"/>
                    </a:cubicBezTo>
                    <a:cubicBezTo>
                      <a:pt x="343" y="690"/>
                      <a:pt x="343" y="690"/>
                      <a:pt x="343" y="690"/>
                    </a:cubicBezTo>
                    <a:cubicBezTo>
                      <a:pt x="351" y="697"/>
                      <a:pt x="351" y="697"/>
                      <a:pt x="351" y="697"/>
                    </a:cubicBezTo>
                    <a:cubicBezTo>
                      <a:pt x="356" y="692"/>
                      <a:pt x="356" y="692"/>
                      <a:pt x="356" y="692"/>
                    </a:cubicBezTo>
                    <a:cubicBezTo>
                      <a:pt x="356" y="692"/>
                      <a:pt x="356" y="686"/>
                      <a:pt x="353" y="683"/>
                    </a:cubicBezTo>
                    <a:cubicBezTo>
                      <a:pt x="349" y="680"/>
                      <a:pt x="354" y="669"/>
                      <a:pt x="354" y="669"/>
                    </a:cubicBezTo>
                    <a:cubicBezTo>
                      <a:pt x="360" y="666"/>
                      <a:pt x="360" y="666"/>
                      <a:pt x="360" y="666"/>
                    </a:cubicBezTo>
                    <a:cubicBezTo>
                      <a:pt x="364" y="650"/>
                      <a:pt x="364" y="650"/>
                      <a:pt x="364" y="650"/>
                    </a:cubicBezTo>
                    <a:cubicBezTo>
                      <a:pt x="372" y="648"/>
                      <a:pt x="372" y="648"/>
                      <a:pt x="372" y="648"/>
                    </a:cubicBezTo>
                    <a:cubicBezTo>
                      <a:pt x="373" y="644"/>
                      <a:pt x="373" y="644"/>
                      <a:pt x="373" y="644"/>
                    </a:cubicBezTo>
                    <a:cubicBezTo>
                      <a:pt x="364" y="642"/>
                      <a:pt x="364" y="642"/>
                      <a:pt x="364" y="642"/>
                    </a:cubicBezTo>
                    <a:cubicBezTo>
                      <a:pt x="364" y="636"/>
                      <a:pt x="364" y="636"/>
                      <a:pt x="364" y="636"/>
                    </a:cubicBezTo>
                    <a:cubicBezTo>
                      <a:pt x="361" y="637"/>
                      <a:pt x="361" y="637"/>
                      <a:pt x="361" y="637"/>
                    </a:cubicBezTo>
                    <a:cubicBezTo>
                      <a:pt x="362" y="622"/>
                      <a:pt x="362" y="622"/>
                      <a:pt x="362" y="622"/>
                    </a:cubicBezTo>
                    <a:cubicBezTo>
                      <a:pt x="360" y="618"/>
                      <a:pt x="360" y="618"/>
                      <a:pt x="360" y="618"/>
                    </a:cubicBezTo>
                    <a:cubicBezTo>
                      <a:pt x="367" y="617"/>
                      <a:pt x="367" y="617"/>
                      <a:pt x="367" y="617"/>
                    </a:cubicBezTo>
                    <a:cubicBezTo>
                      <a:pt x="370" y="626"/>
                      <a:pt x="370" y="626"/>
                      <a:pt x="370" y="626"/>
                    </a:cubicBezTo>
                    <a:cubicBezTo>
                      <a:pt x="378" y="625"/>
                      <a:pt x="378" y="625"/>
                      <a:pt x="378" y="625"/>
                    </a:cubicBezTo>
                    <a:cubicBezTo>
                      <a:pt x="376" y="621"/>
                      <a:pt x="376" y="621"/>
                      <a:pt x="376" y="621"/>
                    </a:cubicBezTo>
                    <a:cubicBezTo>
                      <a:pt x="380" y="618"/>
                      <a:pt x="380" y="618"/>
                      <a:pt x="380" y="618"/>
                    </a:cubicBezTo>
                    <a:cubicBezTo>
                      <a:pt x="380" y="618"/>
                      <a:pt x="387" y="619"/>
                      <a:pt x="387" y="616"/>
                    </a:cubicBezTo>
                    <a:cubicBezTo>
                      <a:pt x="389" y="606"/>
                      <a:pt x="389" y="606"/>
                      <a:pt x="389" y="606"/>
                    </a:cubicBezTo>
                    <a:cubicBezTo>
                      <a:pt x="392" y="600"/>
                      <a:pt x="392" y="600"/>
                      <a:pt x="392" y="600"/>
                    </a:cubicBezTo>
                    <a:cubicBezTo>
                      <a:pt x="392" y="600"/>
                      <a:pt x="391" y="591"/>
                      <a:pt x="394" y="591"/>
                    </a:cubicBezTo>
                    <a:cubicBezTo>
                      <a:pt x="397" y="590"/>
                      <a:pt x="398" y="595"/>
                      <a:pt x="398" y="595"/>
                    </a:cubicBezTo>
                    <a:cubicBezTo>
                      <a:pt x="406" y="592"/>
                      <a:pt x="406" y="592"/>
                      <a:pt x="406" y="592"/>
                    </a:cubicBezTo>
                    <a:cubicBezTo>
                      <a:pt x="406" y="592"/>
                      <a:pt x="403" y="585"/>
                      <a:pt x="407" y="583"/>
                    </a:cubicBezTo>
                    <a:cubicBezTo>
                      <a:pt x="409" y="582"/>
                      <a:pt x="412" y="590"/>
                      <a:pt x="412" y="590"/>
                    </a:cubicBezTo>
                    <a:cubicBezTo>
                      <a:pt x="420" y="583"/>
                      <a:pt x="420" y="583"/>
                      <a:pt x="420" y="583"/>
                    </a:cubicBezTo>
                    <a:cubicBezTo>
                      <a:pt x="414" y="579"/>
                      <a:pt x="414" y="579"/>
                      <a:pt x="414" y="579"/>
                    </a:cubicBezTo>
                    <a:cubicBezTo>
                      <a:pt x="419" y="578"/>
                      <a:pt x="419" y="578"/>
                      <a:pt x="419" y="578"/>
                    </a:cubicBezTo>
                    <a:cubicBezTo>
                      <a:pt x="420" y="576"/>
                      <a:pt x="420" y="576"/>
                      <a:pt x="420" y="576"/>
                    </a:cubicBezTo>
                    <a:cubicBezTo>
                      <a:pt x="411" y="575"/>
                      <a:pt x="411" y="575"/>
                      <a:pt x="411" y="575"/>
                    </a:cubicBezTo>
                    <a:cubicBezTo>
                      <a:pt x="417" y="571"/>
                      <a:pt x="417" y="571"/>
                      <a:pt x="417" y="571"/>
                    </a:cubicBezTo>
                    <a:cubicBezTo>
                      <a:pt x="428" y="555"/>
                      <a:pt x="428" y="555"/>
                      <a:pt x="428" y="555"/>
                    </a:cubicBezTo>
                    <a:cubicBezTo>
                      <a:pt x="432" y="556"/>
                      <a:pt x="432" y="556"/>
                      <a:pt x="432" y="556"/>
                    </a:cubicBezTo>
                    <a:cubicBezTo>
                      <a:pt x="441" y="553"/>
                      <a:pt x="441" y="553"/>
                      <a:pt x="441" y="553"/>
                    </a:cubicBezTo>
                    <a:cubicBezTo>
                      <a:pt x="432" y="548"/>
                      <a:pt x="432" y="548"/>
                      <a:pt x="432" y="548"/>
                    </a:cubicBezTo>
                    <a:cubicBezTo>
                      <a:pt x="442" y="549"/>
                      <a:pt x="442" y="549"/>
                      <a:pt x="442" y="549"/>
                    </a:cubicBezTo>
                    <a:cubicBezTo>
                      <a:pt x="446" y="556"/>
                      <a:pt x="446" y="556"/>
                      <a:pt x="446" y="556"/>
                    </a:cubicBezTo>
                    <a:cubicBezTo>
                      <a:pt x="446" y="556"/>
                      <a:pt x="449" y="550"/>
                      <a:pt x="453" y="546"/>
                    </a:cubicBezTo>
                    <a:cubicBezTo>
                      <a:pt x="456" y="542"/>
                      <a:pt x="460" y="532"/>
                      <a:pt x="460" y="532"/>
                    </a:cubicBezTo>
                    <a:cubicBezTo>
                      <a:pt x="460" y="532"/>
                      <a:pt x="463" y="534"/>
                      <a:pt x="468" y="532"/>
                    </a:cubicBezTo>
                    <a:cubicBezTo>
                      <a:pt x="471" y="532"/>
                      <a:pt x="471" y="522"/>
                      <a:pt x="471" y="522"/>
                    </a:cubicBezTo>
                    <a:cubicBezTo>
                      <a:pt x="474" y="531"/>
                      <a:pt x="474" y="531"/>
                      <a:pt x="474" y="531"/>
                    </a:cubicBezTo>
                    <a:cubicBezTo>
                      <a:pt x="477" y="539"/>
                      <a:pt x="477" y="539"/>
                      <a:pt x="477" y="539"/>
                    </a:cubicBezTo>
                    <a:cubicBezTo>
                      <a:pt x="481" y="536"/>
                      <a:pt x="481" y="536"/>
                      <a:pt x="481" y="536"/>
                    </a:cubicBezTo>
                    <a:cubicBezTo>
                      <a:pt x="480" y="530"/>
                      <a:pt x="480" y="530"/>
                      <a:pt x="480" y="530"/>
                    </a:cubicBezTo>
                    <a:cubicBezTo>
                      <a:pt x="495" y="519"/>
                      <a:pt x="495" y="519"/>
                      <a:pt x="495" y="519"/>
                    </a:cubicBezTo>
                    <a:cubicBezTo>
                      <a:pt x="492" y="516"/>
                      <a:pt x="492" y="516"/>
                      <a:pt x="492" y="516"/>
                    </a:cubicBezTo>
                    <a:cubicBezTo>
                      <a:pt x="497" y="515"/>
                      <a:pt x="497" y="515"/>
                      <a:pt x="497" y="515"/>
                    </a:cubicBezTo>
                    <a:cubicBezTo>
                      <a:pt x="498" y="517"/>
                      <a:pt x="498" y="517"/>
                      <a:pt x="498" y="517"/>
                    </a:cubicBezTo>
                    <a:cubicBezTo>
                      <a:pt x="507" y="516"/>
                      <a:pt x="507" y="516"/>
                      <a:pt x="507" y="516"/>
                    </a:cubicBezTo>
                    <a:cubicBezTo>
                      <a:pt x="508" y="510"/>
                      <a:pt x="508" y="510"/>
                      <a:pt x="508" y="510"/>
                    </a:cubicBezTo>
                    <a:cubicBezTo>
                      <a:pt x="510" y="516"/>
                      <a:pt x="510" y="516"/>
                      <a:pt x="510" y="516"/>
                    </a:cubicBezTo>
                    <a:cubicBezTo>
                      <a:pt x="515" y="502"/>
                      <a:pt x="515" y="502"/>
                      <a:pt x="515" y="502"/>
                    </a:cubicBezTo>
                    <a:cubicBezTo>
                      <a:pt x="518" y="510"/>
                      <a:pt x="518" y="510"/>
                      <a:pt x="518" y="510"/>
                    </a:cubicBezTo>
                    <a:cubicBezTo>
                      <a:pt x="528" y="503"/>
                      <a:pt x="528" y="503"/>
                      <a:pt x="528" y="503"/>
                    </a:cubicBezTo>
                    <a:cubicBezTo>
                      <a:pt x="528" y="503"/>
                      <a:pt x="535" y="492"/>
                      <a:pt x="537" y="486"/>
                    </a:cubicBezTo>
                    <a:cubicBezTo>
                      <a:pt x="540" y="482"/>
                      <a:pt x="538" y="474"/>
                      <a:pt x="538" y="474"/>
                    </a:cubicBezTo>
                    <a:cubicBezTo>
                      <a:pt x="547" y="468"/>
                      <a:pt x="547" y="468"/>
                      <a:pt x="547" y="468"/>
                    </a:cubicBezTo>
                    <a:cubicBezTo>
                      <a:pt x="550" y="460"/>
                      <a:pt x="550" y="460"/>
                      <a:pt x="550" y="460"/>
                    </a:cubicBezTo>
                    <a:cubicBezTo>
                      <a:pt x="567" y="449"/>
                      <a:pt x="567" y="449"/>
                      <a:pt x="567" y="449"/>
                    </a:cubicBezTo>
                    <a:cubicBezTo>
                      <a:pt x="571" y="441"/>
                      <a:pt x="571" y="441"/>
                      <a:pt x="571" y="441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2" y="438"/>
                      <a:pt x="562" y="438"/>
                      <a:pt x="562" y="438"/>
                    </a:cubicBezTo>
                    <a:cubicBezTo>
                      <a:pt x="568" y="437"/>
                      <a:pt x="568" y="437"/>
                      <a:pt x="568" y="437"/>
                    </a:cubicBezTo>
                    <a:cubicBezTo>
                      <a:pt x="570" y="435"/>
                      <a:pt x="570" y="435"/>
                      <a:pt x="570" y="435"/>
                    </a:cubicBezTo>
                    <a:cubicBezTo>
                      <a:pt x="555" y="432"/>
                      <a:pt x="555" y="432"/>
                      <a:pt x="555" y="432"/>
                    </a:cubicBezTo>
                    <a:cubicBezTo>
                      <a:pt x="551" y="422"/>
                      <a:pt x="551" y="422"/>
                      <a:pt x="551" y="422"/>
                    </a:cubicBezTo>
                    <a:cubicBezTo>
                      <a:pt x="558" y="411"/>
                      <a:pt x="558" y="411"/>
                      <a:pt x="558" y="411"/>
                    </a:cubicBezTo>
                    <a:cubicBezTo>
                      <a:pt x="551" y="410"/>
                      <a:pt x="551" y="410"/>
                      <a:pt x="551" y="410"/>
                    </a:cubicBezTo>
                    <a:cubicBezTo>
                      <a:pt x="556" y="399"/>
                      <a:pt x="556" y="399"/>
                      <a:pt x="556" y="399"/>
                    </a:cubicBezTo>
                    <a:cubicBezTo>
                      <a:pt x="561" y="396"/>
                      <a:pt x="561" y="396"/>
                      <a:pt x="561" y="396"/>
                    </a:cubicBezTo>
                    <a:cubicBezTo>
                      <a:pt x="572" y="379"/>
                      <a:pt x="572" y="379"/>
                      <a:pt x="572" y="379"/>
                    </a:cubicBezTo>
                    <a:cubicBezTo>
                      <a:pt x="572" y="379"/>
                      <a:pt x="559" y="364"/>
                      <a:pt x="563" y="359"/>
                    </a:cubicBezTo>
                    <a:cubicBezTo>
                      <a:pt x="566" y="353"/>
                      <a:pt x="577" y="357"/>
                      <a:pt x="585" y="355"/>
                    </a:cubicBezTo>
                    <a:cubicBezTo>
                      <a:pt x="595" y="353"/>
                      <a:pt x="585" y="343"/>
                      <a:pt x="585" y="343"/>
                    </a:cubicBezTo>
                    <a:cubicBezTo>
                      <a:pt x="594" y="342"/>
                      <a:pt x="594" y="342"/>
                      <a:pt x="594" y="342"/>
                    </a:cubicBezTo>
                    <a:cubicBezTo>
                      <a:pt x="595" y="337"/>
                      <a:pt x="595" y="337"/>
                      <a:pt x="595" y="337"/>
                    </a:cubicBezTo>
                    <a:cubicBezTo>
                      <a:pt x="604" y="339"/>
                      <a:pt x="604" y="339"/>
                      <a:pt x="604" y="339"/>
                    </a:cubicBezTo>
                    <a:cubicBezTo>
                      <a:pt x="603" y="309"/>
                      <a:pt x="603" y="309"/>
                      <a:pt x="603" y="309"/>
                    </a:cubicBezTo>
                    <a:cubicBezTo>
                      <a:pt x="609" y="310"/>
                      <a:pt x="609" y="310"/>
                      <a:pt x="609" y="310"/>
                    </a:cubicBezTo>
                    <a:cubicBezTo>
                      <a:pt x="612" y="318"/>
                      <a:pt x="612" y="318"/>
                      <a:pt x="612" y="318"/>
                    </a:cubicBezTo>
                    <a:cubicBezTo>
                      <a:pt x="618" y="319"/>
                      <a:pt x="618" y="319"/>
                      <a:pt x="618" y="319"/>
                    </a:cubicBezTo>
                    <a:cubicBezTo>
                      <a:pt x="617" y="307"/>
                      <a:pt x="617" y="307"/>
                      <a:pt x="617" y="307"/>
                    </a:cubicBezTo>
                    <a:cubicBezTo>
                      <a:pt x="624" y="311"/>
                      <a:pt x="624" y="311"/>
                      <a:pt x="624" y="311"/>
                    </a:cubicBezTo>
                    <a:cubicBezTo>
                      <a:pt x="623" y="317"/>
                      <a:pt x="623" y="317"/>
                      <a:pt x="623" y="317"/>
                    </a:cubicBezTo>
                    <a:cubicBezTo>
                      <a:pt x="633" y="322"/>
                      <a:pt x="633" y="322"/>
                      <a:pt x="633" y="322"/>
                    </a:cubicBezTo>
                    <a:cubicBezTo>
                      <a:pt x="633" y="328"/>
                      <a:pt x="633" y="328"/>
                      <a:pt x="633" y="328"/>
                    </a:cubicBezTo>
                    <a:cubicBezTo>
                      <a:pt x="639" y="322"/>
                      <a:pt x="639" y="322"/>
                      <a:pt x="639" y="322"/>
                    </a:cubicBezTo>
                    <a:cubicBezTo>
                      <a:pt x="639" y="315"/>
                      <a:pt x="639" y="315"/>
                      <a:pt x="639" y="315"/>
                    </a:cubicBezTo>
                    <a:cubicBezTo>
                      <a:pt x="655" y="318"/>
                      <a:pt x="655" y="318"/>
                      <a:pt x="655" y="318"/>
                    </a:cubicBezTo>
                    <a:cubicBezTo>
                      <a:pt x="662" y="315"/>
                      <a:pt x="662" y="315"/>
                      <a:pt x="662" y="315"/>
                    </a:cubicBezTo>
                    <a:cubicBezTo>
                      <a:pt x="665" y="320"/>
                      <a:pt x="665" y="320"/>
                      <a:pt x="665" y="320"/>
                    </a:cubicBezTo>
                    <a:cubicBezTo>
                      <a:pt x="670" y="321"/>
                      <a:pt x="670" y="321"/>
                      <a:pt x="670" y="321"/>
                    </a:cubicBezTo>
                    <a:cubicBezTo>
                      <a:pt x="670" y="318"/>
                      <a:pt x="670" y="318"/>
                      <a:pt x="670" y="318"/>
                    </a:cubicBezTo>
                    <a:cubicBezTo>
                      <a:pt x="677" y="321"/>
                      <a:pt x="677" y="321"/>
                      <a:pt x="677" y="321"/>
                    </a:cubicBezTo>
                    <a:cubicBezTo>
                      <a:pt x="678" y="311"/>
                      <a:pt x="678" y="311"/>
                      <a:pt x="678" y="31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58" name="Freeform 137"/>
              <p:cNvSpPr>
                <a:spLocks/>
              </p:cNvSpPr>
              <p:nvPr/>
            </p:nvSpPr>
            <p:spPr bwMode="gray">
              <a:xfrm>
                <a:off x="2826574" y="3362671"/>
                <a:ext cx="31503" cy="22169"/>
              </a:xfrm>
              <a:custGeom>
                <a:avLst/>
                <a:gdLst/>
                <a:ahLst/>
                <a:cxnLst>
                  <a:cxn ang="0">
                    <a:pos x="10" y="12"/>
                  </a:cxn>
                  <a:cxn ang="0">
                    <a:pos x="20" y="15"/>
                  </a:cxn>
                  <a:cxn ang="0">
                    <a:pos x="23" y="5"/>
                  </a:cxn>
                  <a:cxn ang="0">
                    <a:pos x="20" y="0"/>
                  </a:cxn>
                  <a:cxn ang="0">
                    <a:pos x="16" y="4"/>
                  </a:cxn>
                  <a:cxn ang="0">
                    <a:pos x="14" y="4"/>
                  </a:cxn>
                  <a:cxn ang="0">
                    <a:pos x="0" y="13"/>
                  </a:cxn>
                  <a:cxn ang="0">
                    <a:pos x="9" y="16"/>
                  </a:cxn>
                  <a:cxn ang="0">
                    <a:pos x="10" y="12"/>
                  </a:cxn>
                </a:cxnLst>
                <a:rect l="0" t="0" r="r" b="b"/>
                <a:pathLst>
                  <a:path w="23" h="16">
                    <a:moveTo>
                      <a:pt x="10" y="12"/>
                    </a:moveTo>
                    <a:cubicBezTo>
                      <a:pt x="20" y="15"/>
                      <a:pt x="20" y="15"/>
                      <a:pt x="20" y="1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12"/>
                      <a:pt x="10" y="1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59" name="Freeform 138"/>
              <p:cNvSpPr>
                <a:spLocks/>
              </p:cNvSpPr>
              <p:nvPr/>
            </p:nvSpPr>
            <p:spPr bwMode="gray">
              <a:xfrm>
                <a:off x="2830658" y="3391840"/>
                <a:ext cx="18085" cy="12251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13" y="0"/>
                  </a:cxn>
                  <a:cxn ang="0">
                    <a:pos x="0" y="0"/>
                  </a:cxn>
                  <a:cxn ang="0">
                    <a:pos x="3" y="5"/>
                  </a:cxn>
                  <a:cxn ang="0">
                    <a:pos x="2" y="8"/>
                  </a:cxn>
                  <a:cxn ang="0">
                    <a:pos x="6" y="9"/>
                  </a:cxn>
                  <a:cxn ang="0">
                    <a:pos x="9" y="5"/>
                  </a:cxn>
                  <a:cxn ang="0">
                    <a:pos x="13" y="6"/>
                  </a:cxn>
                </a:cxnLst>
                <a:rect l="0" t="0" r="r" b="b"/>
                <a:pathLst>
                  <a:path w="13" h="9">
                    <a:moveTo>
                      <a:pt x="13" y="6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3" y="6"/>
                      <a:pt x="13" y="6"/>
                      <a:pt x="13" y="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60" name="Freeform 139"/>
              <p:cNvSpPr>
                <a:spLocks/>
              </p:cNvSpPr>
              <p:nvPr/>
            </p:nvSpPr>
            <p:spPr bwMode="gray">
              <a:xfrm>
                <a:off x="3155607" y="3540605"/>
                <a:ext cx="73507" cy="145848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42" y="6"/>
                  </a:cxn>
                  <a:cxn ang="0">
                    <a:pos x="42" y="15"/>
                  </a:cxn>
                  <a:cxn ang="0">
                    <a:pos x="41" y="15"/>
                  </a:cxn>
                  <a:cxn ang="0">
                    <a:pos x="40" y="18"/>
                  </a:cxn>
                  <a:cxn ang="0">
                    <a:pos x="34" y="32"/>
                  </a:cxn>
                  <a:cxn ang="0">
                    <a:pos x="29" y="32"/>
                  </a:cxn>
                  <a:cxn ang="0">
                    <a:pos x="24" y="44"/>
                  </a:cxn>
                  <a:cxn ang="0">
                    <a:pos x="21" y="43"/>
                  </a:cxn>
                  <a:cxn ang="0">
                    <a:pos x="13" y="55"/>
                  </a:cxn>
                  <a:cxn ang="0">
                    <a:pos x="10" y="65"/>
                  </a:cxn>
                  <a:cxn ang="0">
                    <a:pos x="3" y="76"/>
                  </a:cxn>
                  <a:cxn ang="0">
                    <a:pos x="2" y="83"/>
                  </a:cxn>
                  <a:cxn ang="0">
                    <a:pos x="5" y="87"/>
                  </a:cxn>
                  <a:cxn ang="0">
                    <a:pos x="0" y="106"/>
                  </a:cxn>
                  <a:cxn ang="0">
                    <a:pos x="9" y="99"/>
                  </a:cxn>
                  <a:cxn ang="0">
                    <a:pos x="12" y="87"/>
                  </a:cxn>
                  <a:cxn ang="0">
                    <a:pos x="18" y="77"/>
                  </a:cxn>
                  <a:cxn ang="0">
                    <a:pos x="20" y="66"/>
                  </a:cxn>
                  <a:cxn ang="0">
                    <a:pos x="29" y="51"/>
                  </a:cxn>
                  <a:cxn ang="0">
                    <a:pos x="32" y="51"/>
                  </a:cxn>
                  <a:cxn ang="0">
                    <a:pos x="37" y="40"/>
                  </a:cxn>
                  <a:cxn ang="0">
                    <a:pos x="37" y="35"/>
                  </a:cxn>
                  <a:cxn ang="0">
                    <a:pos x="40" y="33"/>
                  </a:cxn>
                  <a:cxn ang="0">
                    <a:pos x="39" y="31"/>
                  </a:cxn>
                  <a:cxn ang="0">
                    <a:pos x="43" y="27"/>
                  </a:cxn>
                  <a:cxn ang="0">
                    <a:pos x="42" y="24"/>
                  </a:cxn>
                  <a:cxn ang="0">
                    <a:pos x="48" y="18"/>
                  </a:cxn>
                  <a:cxn ang="0">
                    <a:pos x="48" y="8"/>
                  </a:cxn>
                  <a:cxn ang="0">
                    <a:pos x="53" y="5"/>
                  </a:cxn>
                  <a:cxn ang="0">
                    <a:pos x="49" y="0"/>
                  </a:cxn>
                </a:cxnLst>
                <a:rect l="0" t="0" r="r" b="b"/>
                <a:pathLst>
                  <a:path w="53" h="106">
                    <a:moveTo>
                      <a:pt x="49" y="0"/>
                    </a:moveTo>
                    <a:cubicBezTo>
                      <a:pt x="42" y="6"/>
                      <a:pt x="42" y="6"/>
                      <a:pt x="42" y="6"/>
                    </a:cubicBezTo>
                    <a:cubicBezTo>
                      <a:pt x="42" y="15"/>
                      <a:pt x="42" y="15"/>
                      <a:pt x="42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1" y="43"/>
                      <a:pt x="16" y="50"/>
                      <a:pt x="13" y="55"/>
                    </a:cubicBezTo>
                    <a:cubicBezTo>
                      <a:pt x="11" y="59"/>
                      <a:pt x="11" y="64"/>
                      <a:pt x="10" y="65"/>
                    </a:cubicBezTo>
                    <a:cubicBezTo>
                      <a:pt x="9" y="68"/>
                      <a:pt x="4" y="70"/>
                      <a:pt x="3" y="76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5" y="87"/>
                      <a:pt x="5" y="87"/>
                      <a:pt x="5" y="87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06"/>
                      <a:pt x="7" y="103"/>
                      <a:pt x="9" y="99"/>
                    </a:cubicBezTo>
                    <a:cubicBezTo>
                      <a:pt x="12" y="91"/>
                      <a:pt x="11" y="90"/>
                      <a:pt x="12" y="87"/>
                    </a:cubicBezTo>
                    <a:cubicBezTo>
                      <a:pt x="12" y="84"/>
                      <a:pt x="16" y="80"/>
                      <a:pt x="18" y="77"/>
                    </a:cubicBezTo>
                    <a:cubicBezTo>
                      <a:pt x="20" y="75"/>
                      <a:pt x="20" y="66"/>
                      <a:pt x="20" y="66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40" y="33"/>
                      <a:pt x="40" y="33"/>
                      <a:pt x="40" y="33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49" y="0"/>
                      <a:pt x="49" y="0"/>
                      <a:pt x="49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61" name="Freeform 140"/>
              <p:cNvSpPr>
                <a:spLocks/>
              </p:cNvSpPr>
              <p:nvPr/>
            </p:nvSpPr>
            <p:spPr bwMode="gray">
              <a:xfrm>
                <a:off x="3299121" y="3478182"/>
                <a:ext cx="81091" cy="132430"/>
              </a:xfrm>
              <a:custGeom>
                <a:avLst/>
                <a:gdLst/>
                <a:ahLst/>
                <a:cxnLst>
                  <a:cxn ang="0">
                    <a:pos x="51" y="21"/>
                  </a:cxn>
                  <a:cxn ang="0">
                    <a:pos x="59" y="11"/>
                  </a:cxn>
                  <a:cxn ang="0">
                    <a:pos x="56" y="2"/>
                  </a:cxn>
                  <a:cxn ang="0">
                    <a:pos x="47" y="2"/>
                  </a:cxn>
                  <a:cxn ang="0">
                    <a:pos x="43" y="8"/>
                  </a:cxn>
                  <a:cxn ang="0">
                    <a:pos x="44" y="1"/>
                  </a:cxn>
                  <a:cxn ang="0">
                    <a:pos x="38" y="1"/>
                  </a:cxn>
                  <a:cxn ang="0">
                    <a:pos x="32" y="6"/>
                  </a:cxn>
                  <a:cxn ang="0">
                    <a:pos x="26" y="8"/>
                  </a:cxn>
                  <a:cxn ang="0">
                    <a:pos x="13" y="26"/>
                  </a:cxn>
                  <a:cxn ang="0">
                    <a:pos x="4" y="34"/>
                  </a:cxn>
                  <a:cxn ang="0">
                    <a:pos x="8" y="52"/>
                  </a:cxn>
                  <a:cxn ang="0">
                    <a:pos x="1" y="60"/>
                  </a:cxn>
                  <a:cxn ang="0">
                    <a:pos x="3" y="63"/>
                  </a:cxn>
                  <a:cxn ang="0">
                    <a:pos x="1" y="73"/>
                  </a:cxn>
                  <a:cxn ang="0">
                    <a:pos x="5" y="76"/>
                  </a:cxn>
                  <a:cxn ang="0">
                    <a:pos x="4" y="80"/>
                  </a:cxn>
                  <a:cxn ang="0">
                    <a:pos x="9" y="81"/>
                  </a:cxn>
                  <a:cxn ang="0">
                    <a:pos x="5" y="84"/>
                  </a:cxn>
                  <a:cxn ang="0">
                    <a:pos x="4" y="89"/>
                  </a:cxn>
                  <a:cxn ang="0">
                    <a:pos x="0" y="96"/>
                  </a:cxn>
                  <a:cxn ang="0">
                    <a:pos x="8" y="95"/>
                  </a:cxn>
                  <a:cxn ang="0">
                    <a:pos x="14" y="87"/>
                  </a:cxn>
                  <a:cxn ang="0">
                    <a:pos x="12" y="86"/>
                  </a:cxn>
                  <a:cxn ang="0">
                    <a:pos x="15" y="79"/>
                  </a:cxn>
                  <a:cxn ang="0">
                    <a:pos x="17" y="77"/>
                  </a:cxn>
                  <a:cxn ang="0">
                    <a:pos x="16" y="76"/>
                  </a:cxn>
                  <a:cxn ang="0">
                    <a:pos x="25" y="69"/>
                  </a:cxn>
                  <a:cxn ang="0">
                    <a:pos x="33" y="66"/>
                  </a:cxn>
                  <a:cxn ang="0">
                    <a:pos x="35" y="59"/>
                  </a:cxn>
                  <a:cxn ang="0">
                    <a:pos x="46" y="48"/>
                  </a:cxn>
                  <a:cxn ang="0">
                    <a:pos x="41" y="48"/>
                  </a:cxn>
                  <a:cxn ang="0">
                    <a:pos x="38" y="41"/>
                  </a:cxn>
                  <a:cxn ang="0">
                    <a:pos x="44" y="33"/>
                  </a:cxn>
                  <a:cxn ang="0">
                    <a:pos x="41" y="25"/>
                  </a:cxn>
                  <a:cxn ang="0">
                    <a:pos x="44" y="18"/>
                  </a:cxn>
                  <a:cxn ang="0">
                    <a:pos x="51" y="21"/>
                  </a:cxn>
                </a:cxnLst>
                <a:rect l="0" t="0" r="r" b="b"/>
                <a:pathLst>
                  <a:path w="59" h="96">
                    <a:moveTo>
                      <a:pt x="51" y="21"/>
                    </a:moveTo>
                    <a:cubicBezTo>
                      <a:pt x="59" y="11"/>
                      <a:pt x="59" y="11"/>
                      <a:pt x="59" y="11"/>
                    </a:cubicBezTo>
                    <a:cubicBezTo>
                      <a:pt x="56" y="2"/>
                      <a:pt x="56" y="2"/>
                      <a:pt x="56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4" y="1"/>
                      <a:pt x="40" y="0"/>
                      <a:pt x="38" y="1"/>
                    </a:cubicBezTo>
                    <a:cubicBezTo>
                      <a:pt x="35" y="2"/>
                      <a:pt x="32" y="6"/>
                      <a:pt x="32" y="6"/>
                    </a:cubicBezTo>
                    <a:cubicBezTo>
                      <a:pt x="32" y="6"/>
                      <a:pt x="31" y="5"/>
                      <a:pt x="26" y="8"/>
                    </a:cubicBezTo>
                    <a:cubicBezTo>
                      <a:pt x="22" y="12"/>
                      <a:pt x="13" y="26"/>
                      <a:pt x="13" y="26"/>
                    </a:cubicBezTo>
                    <a:cubicBezTo>
                      <a:pt x="13" y="26"/>
                      <a:pt x="5" y="27"/>
                      <a:pt x="4" y="34"/>
                    </a:cubicBezTo>
                    <a:cubicBezTo>
                      <a:pt x="1" y="44"/>
                      <a:pt x="9" y="46"/>
                      <a:pt x="8" y="52"/>
                    </a:cubicBezTo>
                    <a:cubicBezTo>
                      <a:pt x="4" y="59"/>
                      <a:pt x="1" y="60"/>
                      <a:pt x="1" y="60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1" y="73"/>
                      <a:pt x="1" y="73"/>
                      <a:pt x="1" y="73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80"/>
                      <a:pt x="9" y="80"/>
                      <a:pt x="9" y="81"/>
                    </a:cubicBezTo>
                    <a:cubicBezTo>
                      <a:pt x="9" y="83"/>
                      <a:pt x="5" y="84"/>
                      <a:pt x="5" y="84"/>
                    </a:cubicBezTo>
                    <a:cubicBezTo>
                      <a:pt x="4" y="89"/>
                      <a:pt x="4" y="89"/>
                      <a:pt x="4" y="89"/>
                    </a:cubicBezTo>
                    <a:cubicBezTo>
                      <a:pt x="4" y="91"/>
                      <a:pt x="0" y="96"/>
                      <a:pt x="0" y="96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14" y="87"/>
                      <a:pt x="14" y="87"/>
                      <a:pt x="14" y="87"/>
                    </a:cubicBezTo>
                    <a:cubicBezTo>
                      <a:pt x="12" y="86"/>
                      <a:pt x="12" y="86"/>
                      <a:pt x="12" y="86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16" y="76"/>
                      <a:pt x="16" y="76"/>
                      <a:pt x="16" y="76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46" y="48"/>
                      <a:pt x="46" y="48"/>
                      <a:pt x="46" y="48"/>
                    </a:cubicBezTo>
                    <a:cubicBezTo>
                      <a:pt x="41" y="48"/>
                      <a:pt x="41" y="48"/>
                      <a:pt x="41" y="48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8" y="41"/>
                      <a:pt x="42" y="37"/>
                      <a:pt x="44" y="33"/>
                    </a:cubicBezTo>
                    <a:cubicBezTo>
                      <a:pt x="45" y="30"/>
                      <a:pt x="41" y="25"/>
                      <a:pt x="41" y="25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51" y="21"/>
                      <a:pt x="51" y="21"/>
                      <a:pt x="51" y="2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62" name="Freeform 141"/>
              <p:cNvSpPr>
                <a:spLocks/>
              </p:cNvSpPr>
              <p:nvPr/>
            </p:nvSpPr>
            <p:spPr bwMode="gray">
              <a:xfrm>
                <a:off x="3380213" y="3470015"/>
                <a:ext cx="15168" cy="18085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" y="13"/>
                  </a:cxn>
                  <a:cxn ang="0">
                    <a:pos x="11" y="0"/>
                  </a:cxn>
                  <a:cxn ang="0">
                    <a:pos x="3" y="0"/>
                  </a:cxn>
                  <a:cxn ang="0">
                    <a:pos x="0" y="10"/>
                  </a:cxn>
                </a:cxnLst>
                <a:rect l="0" t="0" r="r" b="b"/>
                <a:pathLst>
                  <a:path w="11" h="13">
                    <a:moveTo>
                      <a:pt x="0" y="10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10"/>
                      <a:pt x="0" y="10"/>
                      <a:pt x="0" y="1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63" name="Freeform 142"/>
              <p:cNvSpPr>
                <a:spLocks/>
              </p:cNvSpPr>
              <p:nvPr/>
            </p:nvSpPr>
            <p:spPr bwMode="gray">
              <a:xfrm>
                <a:off x="3394214" y="3472932"/>
                <a:ext cx="11084" cy="700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" y="5"/>
                  </a:cxn>
                  <a:cxn ang="0">
                    <a:pos x="8" y="1"/>
                  </a:cxn>
                  <a:cxn ang="0">
                    <a:pos x="3" y="0"/>
                  </a:cxn>
                  <a:cxn ang="0">
                    <a:pos x="0" y="4"/>
                  </a:cxn>
                </a:cxnLst>
                <a:rect l="0" t="0" r="r" b="b"/>
                <a:pathLst>
                  <a:path w="8" h="5">
                    <a:moveTo>
                      <a:pt x="0" y="4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64" name="Freeform 143"/>
              <p:cNvSpPr>
                <a:spLocks/>
              </p:cNvSpPr>
              <p:nvPr/>
            </p:nvSpPr>
            <p:spPr bwMode="gray">
              <a:xfrm>
                <a:off x="3394214" y="3412259"/>
                <a:ext cx="12251" cy="15168"/>
              </a:xfrm>
              <a:custGeom>
                <a:avLst/>
                <a:gdLst/>
                <a:ahLst/>
                <a:cxnLst>
                  <a:cxn ang="0">
                    <a:pos x="1" y="11"/>
                  </a:cxn>
                  <a:cxn ang="0">
                    <a:pos x="9" y="8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1" y="11"/>
                  </a:cxn>
                </a:cxnLst>
                <a:rect l="0" t="0" r="r" b="b"/>
                <a:pathLst>
                  <a:path w="9" h="11">
                    <a:moveTo>
                      <a:pt x="1" y="11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11"/>
                      <a:pt x="1" y="11"/>
                      <a:pt x="1" y="1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65" name="Freeform 144"/>
              <p:cNvSpPr>
                <a:spLocks/>
              </p:cNvSpPr>
              <p:nvPr/>
            </p:nvSpPr>
            <p:spPr bwMode="gray">
              <a:xfrm>
                <a:off x="3338792" y="3282746"/>
                <a:ext cx="26253" cy="14001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7" y="10"/>
                  </a:cxn>
                  <a:cxn ang="0">
                    <a:pos x="19" y="8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9" y="3"/>
                  </a:cxn>
                  <a:cxn ang="0">
                    <a:pos x="1" y="2"/>
                  </a:cxn>
                  <a:cxn ang="0">
                    <a:pos x="0" y="5"/>
                  </a:cxn>
                </a:cxnLst>
                <a:rect l="0" t="0" r="r" b="b"/>
                <a:pathLst>
                  <a:path w="19" h="10">
                    <a:moveTo>
                      <a:pt x="0" y="5"/>
                    </a:moveTo>
                    <a:cubicBezTo>
                      <a:pt x="17" y="10"/>
                      <a:pt x="17" y="10"/>
                      <a:pt x="17" y="10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5"/>
                      <a:pt x="0" y="5"/>
                      <a:pt x="0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66" name="Freeform 145"/>
              <p:cNvSpPr>
                <a:spLocks/>
              </p:cNvSpPr>
              <p:nvPr/>
            </p:nvSpPr>
            <p:spPr bwMode="gray">
              <a:xfrm>
                <a:off x="3362711" y="3263494"/>
                <a:ext cx="12251" cy="933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7"/>
                  </a:cxn>
                  <a:cxn ang="0">
                    <a:pos x="9" y="4"/>
                  </a:cxn>
                  <a:cxn ang="0">
                    <a:pos x="3" y="0"/>
                  </a:cxn>
                </a:cxnLst>
                <a:rect l="0" t="0" r="r" b="b"/>
                <a:pathLst>
                  <a:path w="9" h="7">
                    <a:moveTo>
                      <a:pt x="3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67" name="Freeform 146"/>
              <p:cNvSpPr>
                <a:spLocks/>
              </p:cNvSpPr>
              <p:nvPr/>
            </p:nvSpPr>
            <p:spPr bwMode="gray">
              <a:xfrm>
                <a:off x="3379046" y="3251243"/>
                <a:ext cx="14001" cy="9334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10" y="0"/>
                  </a:cxn>
                  <a:cxn ang="0">
                    <a:pos x="0" y="3"/>
                  </a:cxn>
                  <a:cxn ang="0">
                    <a:pos x="4" y="7"/>
                  </a:cxn>
                  <a:cxn ang="0">
                    <a:pos x="10" y="5"/>
                  </a:cxn>
                </a:cxnLst>
                <a:rect l="0" t="0" r="r" b="b"/>
                <a:pathLst>
                  <a:path w="10" h="7">
                    <a:moveTo>
                      <a:pt x="10" y="5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10" y="5"/>
                      <a:pt x="10" y="5"/>
                      <a:pt x="10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68" name="Freeform 147"/>
              <p:cNvSpPr>
                <a:spLocks/>
              </p:cNvSpPr>
              <p:nvPr/>
            </p:nvSpPr>
            <p:spPr bwMode="gray">
              <a:xfrm>
                <a:off x="3369128" y="3286830"/>
                <a:ext cx="7001" cy="816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5" y="5"/>
                  </a:cxn>
                  <a:cxn ang="0">
                    <a:pos x="1" y="0"/>
                  </a:cxn>
                  <a:cxn ang="0">
                    <a:pos x="0" y="6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69" name="Freeform 148"/>
              <p:cNvSpPr>
                <a:spLocks/>
              </p:cNvSpPr>
              <p:nvPr/>
            </p:nvSpPr>
            <p:spPr bwMode="gray">
              <a:xfrm>
                <a:off x="3337625" y="3318333"/>
                <a:ext cx="16335" cy="15168"/>
              </a:xfrm>
              <a:custGeom>
                <a:avLst/>
                <a:gdLst/>
                <a:ahLst/>
                <a:cxnLst>
                  <a:cxn ang="0">
                    <a:pos x="4" y="11"/>
                  </a:cxn>
                  <a:cxn ang="0">
                    <a:pos x="12" y="2"/>
                  </a:cxn>
                  <a:cxn ang="0">
                    <a:pos x="8" y="0"/>
                  </a:cxn>
                  <a:cxn ang="0">
                    <a:pos x="0" y="7"/>
                  </a:cxn>
                  <a:cxn ang="0">
                    <a:pos x="4" y="11"/>
                  </a:cxn>
                </a:cxnLst>
                <a:rect l="0" t="0" r="r" b="b"/>
                <a:pathLst>
                  <a:path w="12" h="11">
                    <a:moveTo>
                      <a:pt x="4" y="1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11"/>
                      <a:pt x="4" y="11"/>
                      <a:pt x="4" y="1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70" name="Freeform 149"/>
              <p:cNvSpPr>
                <a:spLocks/>
              </p:cNvSpPr>
              <p:nvPr/>
            </p:nvSpPr>
            <p:spPr bwMode="gray">
              <a:xfrm>
                <a:off x="3330625" y="3332334"/>
                <a:ext cx="11084" cy="14001"/>
              </a:xfrm>
              <a:custGeom>
                <a:avLst/>
                <a:gdLst/>
                <a:ahLst/>
                <a:cxnLst>
                  <a:cxn ang="0">
                    <a:pos x="3" y="3"/>
                  </a:cxn>
                  <a:cxn ang="0">
                    <a:pos x="5" y="8"/>
                  </a:cxn>
                  <a:cxn ang="0">
                    <a:pos x="3" y="3"/>
                  </a:cxn>
                </a:cxnLst>
                <a:rect l="0" t="0" r="r" b="b"/>
                <a:pathLst>
                  <a:path w="8" h="10">
                    <a:moveTo>
                      <a:pt x="3" y="3"/>
                    </a:moveTo>
                    <a:cubicBezTo>
                      <a:pt x="0" y="7"/>
                      <a:pt x="1" y="10"/>
                      <a:pt x="5" y="8"/>
                    </a:cubicBezTo>
                    <a:cubicBezTo>
                      <a:pt x="8" y="4"/>
                      <a:pt x="5" y="0"/>
                      <a:pt x="3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71" name="Freeform 150"/>
              <p:cNvSpPr>
                <a:spLocks/>
              </p:cNvSpPr>
              <p:nvPr/>
            </p:nvSpPr>
            <p:spPr bwMode="gray">
              <a:xfrm>
                <a:off x="3319540" y="3327084"/>
                <a:ext cx="12835" cy="816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" y="6"/>
                  </a:cxn>
                  <a:cxn ang="0">
                    <a:pos x="9" y="1"/>
                  </a:cxn>
                  <a:cxn ang="0">
                    <a:pos x="7" y="0"/>
                  </a:cxn>
                  <a:cxn ang="0">
                    <a:pos x="0" y="4"/>
                  </a:cxn>
                </a:cxnLst>
                <a:rect l="0" t="0" r="r" b="b"/>
                <a:pathLst>
                  <a:path w="9" h="6">
                    <a:moveTo>
                      <a:pt x="0" y="4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72" name="Freeform 151"/>
              <p:cNvSpPr>
                <a:spLocks/>
              </p:cNvSpPr>
              <p:nvPr/>
            </p:nvSpPr>
            <p:spPr bwMode="gray">
              <a:xfrm>
                <a:off x="3343459" y="3296747"/>
                <a:ext cx="10501" cy="8167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1"/>
                  </a:cxn>
                  <a:cxn ang="0">
                    <a:pos x="0" y="3"/>
                  </a:cxn>
                  <a:cxn ang="0">
                    <a:pos x="7" y="6"/>
                  </a:cxn>
                  <a:cxn ang="0">
                    <a:pos x="8" y="0"/>
                  </a:cxn>
                </a:cxnLst>
                <a:rect l="0" t="0" r="r" b="b"/>
                <a:pathLst>
                  <a:path w="8" h="6">
                    <a:moveTo>
                      <a:pt x="8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73" name="Freeform 152"/>
              <p:cNvSpPr>
                <a:spLocks/>
              </p:cNvSpPr>
              <p:nvPr/>
            </p:nvSpPr>
            <p:spPr bwMode="gray">
              <a:xfrm>
                <a:off x="3297955" y="3347502"/>
                <a:ext cx="5251" cy="11084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4"/>
                  </a:cxn>
                  <a:cxn ang="0">
                    <a:pos x="4" y="8"/>
                  </a:cxn>
                  <a:cxn ang="0">
                    <a:pos x="4" y="0"/>
                  </a:cxn>
                  <a:cxn ang="0">
                    <a:pos x="0" y="1"/>
                  </a:cxn>
                </a:cxnLst>
                <a:rect l="0" t="0" r="r" b="b"/>
                <a:pathLst>
                  <a:path w="4" h="8">
                    <a:moveTo>
                      <a:pt x="0" y="1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74" name="Freeform 153"/>
              <p:cNvSpPr>
                <a:spLocks/>
              </p:cNvSpPr>
              <p:nvPr/>
            </p:nvSpPr>
            <p:spPr bwMode="gray">
              <a:xfrm>
                <a:off x="3362711" y="3133981"/>
                <a:ext cx="8167" cy="28586"/>
              </a:xfrm>
              <a:custGeom>
                <a:avLst/>
                <a:gdLst/>
                <a:ahLst/>
                <a:cxnLst>
                  <a:cxn ang="0">
                    <a:pos x="6" y="14"/>
                  </a:cxn>
                  <a:cxn ang="0">
                    <a:pos x="3" y="13"/>
                  </a:cxn>
                  <a:cxn ang="0">
                    <a:pos x="3" y="7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5" y="21"/>
                  </a:cxn>
                  <a:cxn ang="0">
                    <a:pos x="6" y="14"/>
                  </a:cxn>
                </a:cxnLst>
                <a:rect l="0" t="0" r="r" b="b"/>
                <a:pathLst>
                  <a:path w="6" h="21">
                    <a:moveTo>
                      <a:pt x="6" y="14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6" y="14"/>
                      <a:pt x="6" y="14"/>
                      <a:pt x="6" y="1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75" name="Freeform 154"/>
              <p:cNvSpPr>
                <a:spLocks/>
              </p:cNvSpPr>
              <p:nvPr/>
            </p:nvSpPr>
            <p:spPr bwMode="gray">
              <a:xfrm>
                <a:off x="3362711" y="3165484"/>
                <a:ext cx="12251" cy="8167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4" y="1"/>
                  </a:cxn>
                  <a:cxn ang="0">
                    <a:pos x="2" y="4"/>
                  </a:cxn>
                </a:cxnLst>
                <a:rect l="0" t="0" r="r" b="b"/>
                <a:pathLst>
                  <a:path w="9" h="6">
                    <a:moveTo>
                      <a:pt x="2" y="4"/>
                    </a:moveTo>
                    <a:cubicBezTo>
                      <a:pt x="7" y="6"/>
                      <a:pt x="9" y="2"/>
                      <a:pt x="4" y="1"/>
                    </a:cubicBezTo>
                    <a:cubicBezTo>
                      <a:pt x="0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76" name="Freeform 155"/>
              <p:cNvSpPr>
                <a:spLocks/>
              </p:cNvSpPr>
              <p:nvPr/>
            </p:nvSpPr>
            <p:spPr bwMode="gray">
              <a:xfrm>
                <a:off x="3374962" y="3172485"/>
                <a:ext cx="12251" cy="14001"/>
              </a:xfrm>
              <a:custGeom>
                <a:avLst/>
                <a:gdLst/>
                <a:ahLst/>
                <a:cxnLst>
                  <a:cxn ang="0">
                    <a:pos x="5" y="1"/>
                  </a:cxn>
                  <a:cxn ang="0">
                    <a:pos x="4" y="8"/>
                  </a:cxn>
                  <a:cxn ang="0">
                    <a:pos x="9" y="5"/>
                  </a:cxn>
                  <a:cxn ang="0">
                    <a:pos x="5" y="1"/>
                  </a:cxn>
                </a:cxnLst>
                <a:rect l="0" t="0" r="r" b="b"/>
                <a:pathLst>
                  <a:path w="9" h="10">
                    <a:moveTo>
                      <a:pt x="5" y="1"/>
                    </a:moveTo>
                    <a:cubicBezTo>
                      <a:pt x="1" y="0"/>
                      <a:pt x="0" y="4"/>
                      <a:pt x="4" y="8"/>
                    </a:cubicBezTo>
                    <a:cubicBezTo>
                      <a:pt x="7" y="10"/>
                      <a:pt x="8" y="9"/>
                      <a:pt x="9" y="5"/>
                    </a:cubicBezTo>
                    <a:cubicBezTo>
                      <a:pt x="8" y="1"/>
                      <a:pt x="7" y="1"/>
                      <a:pt x="5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77" name="Freeform 156"/>
              <p:cNvSpPr>
                <a:spLocks/>
              </p:cNvSpPr>
              <p:nvPr/>
            </p:nvSpPr>
            <p:spPr bwMode="gray">
              <a:xfrm>
                <a:off x="3220364" y="3400008"/>
                <a:ext cx="8751" cy="12251"/>
              </a:xfrm>
              <a:custGeom>
                <a:avLst/>
                <a:gdLst/>
                <a:ahLst/>
                <a:cxnLst>
                  <a:cxn ang="0">
                    <a:pos x="4" y="5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9"/>
                  </a:cxn>
                  <a:cxn ang="0">
                    <a:pos x="6" y="8"/>
                  </a:cxn>
                  <a:cxn ang="0">
                    <a:pos x="4" y="5"/>
                  </a:cxn>
                </a:cxnLst>
                <a:rect l="0" t="0" r="r" b="b"/>
                <a:pathLst>
                  <a:path w="6" h="9">
                    <a:moveTo>
                      <a:pt x="4" y="5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4" y="5"/>
                      <a:pt x="4" y="5"/>
                      <a:pt x="4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78" name="Freeform 157"/>
              <p:cNvSpPr>
                <a:spLocks/>
              </p:cNvSpPr>
              <p:nvPr/>
            </p:nvSpPr>
            <p:spPr bwMode="gray">
              <a:xfrm>
                <a:off x="3199945" y="3485183"/>
                <a:ext cx="5251" cy="8167"/>
              </a:xfrm>
              <a:custGeom>
                <a:avLst/>
                <a:gdLst/>
                <a:ahLst/>
                <a:cxnLst>
                  <a:cxn ang="0">
                    <a:pos x="4" y="5"/>
                  </a:cxn>
                  <a:cxn ang="0">
                    <a:pos x="1" y="0"/>
                  </a:cxn>
                  <a:cxn ang="0">
                    <a:pos x="0" y="6"/>
                  </a:cxn>
                  <a:cxn ang="0">
                    <a:pos x="4" y="5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" y="5"/>
                      <a:pt x="4" y="5"/>
                      <a:pt x="4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79" name="Freeform 158"/>
              <p:cNvSpPr>
                <a:spLocks/>
              </p:cNvSpPr>
              <p:nvPr/>
            </p:nvSpPr>
            <p:spPr bwMode="gray">
              <a:xfrm>
                <a:off x="3387214" y="3227324"/>
                <a:ext cx="11084" cy="583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8" y="4"/>
                      <a:pt x="8" y="4"/>
                      <a:pt x="8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80" name="Freeform 159"/>
              <p:cNvSpPr>
                <a:spLocks/>
              </p:cNvSpPr>
              <p:nvPr/>
            </p:nvSpPr>
            <p:spPr bwMode="gray">
              <a:xfrm>
                <a:off x="3309039" y="2968298"/>
                <a:ext cx="12251" cy="12835"/>
              </a:xfrm>
              <a:custGeom>
                <a:avLst/>
                <a:gdLst/>
                <a:ahLst/>
                <a:cxnLst>
                  <a:cxn ang="0">
                    <a:pos x="6" y="9"/>
                  </a:cxn>
                  <a:cxn ang="0">
                    <a:pos x="9" y="5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6" y="9"/>
                  </a:cxn>
                </a:cxnLst>
                <a:rect l="0" t="0" r="r" b="b"/>
                <a:pathLst>
                  <a:path w="9" h="9">
                    <a:moveTo>
                      <a:pt x="6" y="9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9"/>
                      <a:pt x="6" y="9"/>
                      <a:pt x="6" y="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81" name="Freeform 160"/>
              <p:cNvSpPr>
                <a:spLocks/>
              </p:cNvSpPr>
              <p:nvPr/>
            </p:nvSpPr>
            <p:spPr bwMode="gray">
              <a:xfrm>
                <a:off x="3322457" y="2869121"/>
                <a:ext cx="5834" cy="18085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3" y="13"/>
                  </a:cxn>
                  <a:cxn ang="0">
                    <a:pos x="4" y="2"/>
                  </a:cxn>
                  <a:cxn ang="0">
                    <a:pos x="1" y="0"/>
                  </a:cxn>
                  <a:cxn ang="0">
                    <a:pos x="0" y="12"/>
                  </a:cxn>
                </a:cxnLst>
                <a:rect l="0" t="0" r="r" b="b"/>
                <a:pathLst>
                  <a:path w="4" h="13">
                    <a:moveTo>
                      <a:pt x="0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2"/>
                      <a:pt x="0" y="12"/>
                      <a:pt x="0" y="1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82" name="Freeform 161"/>
              <p:cNvSpPr>
                <a:spLocks/>
              </p:cNvSpPr>
              <p:nvPr/>
            </p:nvSpPr>
            <p:spPr bwMode="gray">
              <a:xfrm>
                <a:off x="3358627" y="2851619"/>
                <a:ext cx="8167" cy="12251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2" y="3"/>
                  </a:cxn>
                  <a:cxn ang="0">
                    <a:pos x="0" y="9"/>
                  </a:cxn>
                  <a:cxn ang="0">
                    <a:pos x="6" y="4"/>
                  </a:cxn>
                </a:cxnLst>
                <a:rect l="0" t="0" r="r" b="b"/>
                <a:pathLst>
                  <a:path w="6" h="9">
                    <a:moveTo>
                      <a:pt x="6" y="4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6" y="4"/>
                      <a:pt x="6" y="4"/>
                      <a:pt x="6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83" name="Freeform 162"/>
              <p:cNvSpPr>
                <a:spLocks/>
              </p:cNvSpPr>
              <p:nvPr/>
            </p:nvSpPr>
            <p:spPr bwMode="gray">
              <a:xfrm>
                <a:off x="3362711" y="2837618"/>
                <a:ext cx="20419" cy="14001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3" y="6"/>
                  </a:cxn>
                  <a:cxn ang="0">
                    <a:pos x="10" y="0"/>
                  </a:cxn>
                </a:cxnLst>
                <a:rect l="0" t="0" r="r" b="b"/>
                <a:pathLst>
                  <a:path w="15" h="10">
                    <a:moveTo>
                      <a:pt x="10" y="0"/>
                    </a:moveTo>
                    <a:cubicBezTo>
                      <a:pt x="2" y="0"/>
                      <a:pt x="0" y="4"/>
                      <a:pt x="3" y="6"/>
                    </a:cubicBezTo>
                    <a:cubicBezTo>
                      <a:pt x="8" y="10"/>
                      <a:pt x="15" y="1"/>
                      <a:pt x="1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84" name="Freeform 163"/>
              <p:cNvSpPr>
                <a:spLocks/>
              </p:cNvSpPr>
              <p:nvPr/>
            </p:nvSpPr>
            <p:spPr bwMode="gray">
              <a:xfrm>
                <a:off x="3405299" y="2786863"/>
                <a:ext cx="7001" cy="17502"/>
              </a:xfrm>
              <a:custGeom>
                <a:avLst/>
                <a:gdLst/>
                <a:ahLst/>
                <a:cxnLst>
                  <a:cxn ang="0">
                    <a:pos x="5" y="13"/>
                  </a:cxn>
                  <a:cxn ang="0">
                    <a:pos x="4" y="0"/>
                  </a:cxn>
                  <a:cxn ang="0">
                    <a:pos x="0" y="13"/>
                  </a:cxn>
                  <a:cxn ang="0">
                    <a:pos x="5" y="13"/>
                  </a:cxn>
                </a:cxnLst>
                <a:rect l="0" t="0" r="r" b="b"/>
                <a:pathLst>
                  <a:path w="5" h="13">
                    <a:moveTo>
                      <a:pt x="5" y="1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5" y="13"/>
                      <a:pt x="5" y="13"/>
                      <a:pt x="5" y="1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85" name="Freeform 164"/>
              <p:cNvSpPr>
                <a:spLocks/>
              </p:cNvSpPr>
              <p:nvPr/>
            </p:nvSpPr>
            <p:spPr bwMode="gray">
              <a:xfrm>
                <a:off x="3552897" y="2715106"/>
                <a:ext cx="6417" cy="13418"/>
              </a:xfrm>
              <a:custGeom>
                <a:avLst/>
                <a:gdLst/>
                <a:ahLst/>
                <a:cxnLst>
                  <a:cxn ang="0">
                    <a:pos x="1" y="5"/>
                  </a:cxn>
                  <a:cxn ang="0">
                    <a:pos x="0" y="10"/>
                  </a:cxn>
                  <a:cxn ang="0">
                    <a:pos x="5" y="9"/>
                  </a:cxn>
                  <a:cxn ang="0">
                    <a:pos x="5" y="0"/>
                  </a:cxn>
                  <a:cxn ang="0">
                    <a:pos x="1" y="5"/>
                  </a:cxn>
                </a:cxnLst>
                <a:rect l="0" t="0" r="r" b="b"/>
                <a:pathLst>
                  <a:path w="5" h="10">
                    <a:moveTo>
                      <a:pt x="1" y="5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" y="5"/>
                      <a:pt x="1" y="5"/>
                      <a:pt x="1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86" name="Freeform 165"/>
              <p:cNvSpPr>
                <a:spLocks/>
              </p:cNvSpPr>
              <p:nvPr/>
            </p:nvSpPr>
            <p:spPr bwMode="gray">
              <a:xfrm>
                <a:off x="3545896" y="2704021"/>
                <a:ext cx="15168" cy="16335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" y="7"/>
                  </a:cxn>
                  <a:cxn ang="0">
                    <a:pos x="6" y="6"/>
                  </a:cxn>
                </a:cxnLst>
                <a:rect l="0" t="0" r="r" b="b"/>
                <a:pathLst>
                  <a:path w="11" h="12">
                    <a:moveTo>
                      <a:pt x="6" y="6"/>
                    </a:moveTo>
                    <a:cubicBezTo>
                      <a:pt x="0" y="12"/>
                      <a:pt x="7" y="7"/>
                      <a:pt x="7" y="7"/>
                    </a:cubicBezTo>
                    <a:cubicBezTo>
                      <a:pt x="11" y="3"/>
                      <a:pt x="10" y="0"/>
                      <a:pt x="6" y="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87" name="Freeform 166"/>
              <p:cNvSpPr>
                <a:spLocks/>
              </p:cNvSpPr>
              <p:nvPr/>
            </p:nvSpPr>
            <p:spPr bwMode="gray">
              <a:xfrm>
                <a:off x="3602485" y="2512085"/>
                <a:ext cx="16335" cy="16918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7"/>
                  </a:cxn>
                  <a:cxn ang="0">
                    <a:pos x="10" y="12"/>
                  </a:cxn>
                  <a:cxn ang="0">
                    <a:pos x="12" y="11"/>
                  </a:cxn>
                  <a:cxn ang="0">
                    <a:pos x="8" y="7"/>
                  </a:cxn>
                  <a:cxn ang="0">
                    <a:pos x="10" y="3"/>
                  </a:cxn>
                  <a:cxn ang="0">
                    <a:pos x="8" y="0"/>
                  </a:cxn>
                  <a:cxn ang="0">
                    <a:pos x="6" y="3"/>
                  </a:cxn>
                  <a:cxn ang="0">
                    <a:pos x="6" y="0"/>
                  </a:cxn>
                  <a:cxn ang="0">
                    <a:pos x="0" y="1"/>
                  </a:cxn>
                </a:cxnLst>
                <a:rect l="0" t="0" r="r" b="b"/>
                <a:pathLst>
                  <a:path w="12" h="12">
                    <a:moveTo>
                      <a:pt x="0" y="1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88" name="Freeform 167"/>
              <p:cNvSpPr>
                <a:spLocks/>
              </p:cNvSpPr>
              <p:nvPr/>
            </p:nvSpPr>
            <p:spPr bwMode="gray">
              <a:xfrm>
                <a:off x="3636905" y="2488750"/>
                <a:ext cx="4084" cy="11084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" y="8"/>
                  </a:cxn>
                  <a:cxn ang="0">
                    <a:pos x="3" y="0"/>
                  </a:cxn>
                  <a:cxn ang="0">
                    <a:pos x="0" y="1"/>
                  </a:cxn>
                </a:cxnLst>
                <a:rect l="0" t="0" r="r" b="b"/>
                <a:pathLst>
                  <a:path w="3" h="8">
                    <a:moveTo>
                      <a:pt x="0" y="1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89" name="Freeform 168"/>
              <p:cNvSpPr>
                <a:spLocks/>
              </p:cNvSpPr>
              <p:nvPr/>
            </p:nvSpPr>
            <p:spPr bwMode="gray">
              <a:xfrm>
                <a:off x="3645073" y="2498667"/>
                <a:ext cx="11084" cy="5251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8" y="0"/>
                  </a:cxn>
                  <a:cxn ang="0">
                    <a:pos x="0" y="0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90" name="Freeform 169"/>
              <p:cNvSpPr>
                <a:spLocks/>
              </p:cNvSpPr>
              <p:nvPr/>
            </p:nvSpPr>
            <p:spPr bwMode="gray">
              <a:xfrm>
                <a:off x="3656157" y="2490500"/>
                <a:ext cx="9334" cy="525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6" y="4"/>
                  </a:cxn>
                  <a:cxn ang="0">
                    <a:pos x="7" y="2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7" h="4">
                    <a:moveTo>
                      <a:pt x="0" y="3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91" name="Freeform 170"/>
              <p:cNvSpPr>
                <a:spLocks/>
              </p:cNvSpPr>
              <p:nvPr/>
            </p:nvSpPr>
            <p:spPr bwMode="gray">
              <a:xfrm>
                <a:off x="3659074" y="2477665"/>
                <a:ext cx="9334" cy="7001"/>
              </a:xfrm>
              <a:custGeom>
                <a:avLst/>
                <a:gdLst/>
                <a:ahLst/>
                <a:cxnLst>
                  <a:cxn ang="0">
                    <a:pos x="4" y="5"/>
                  </a:cxn>
                  <a:cxn ang="0">
                    <a:pos x="7" y="0"/>
                  </a:cxn>
                  <a:cxn ang="0">
                    <a:pos x="0" y="1"/>
                  </a:cxn>
                  <a:cxn ang="0">
                    <a:pos x="4" y="5"/>
                  </a:cxn>
                </a:cxnLst>
                <a:rect l="0" t="0" r="r" b="b"/>
                <a:pathLst>
                  <a:path w="7" h="5">
                    <a:moveTo>
                      <a:pt x="4" y="5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5"/>
                      <a:pt x="4" y="5"/>
                      <a:pt x="4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92" name="Freeform 171"/>
              <p:cNvSpPr>
                <a:spLocks/>
              </p:cNvSpPr>
              <p:nvPr/>
            </p:nvSpPr>
            <p:spPr bwMode="gray">
              <a:xfrm>
                <a:off x="3640989" y="2483499"/>
                <a:ext cx="12251" cy="8167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2" y="1"/>
                  </a:cxn>
                  <a:cxn ang="0">
                    <a:pos x="3" y="5"/>
                  </a:cxn>
                  <a:cxn ang="0">
                    <a:pos x="8" y="3"/>
                  </a:cxn>
                </a:cxnLst>
                <a:rect l="0" t="0" r="r" b="b"/>
                <a:pathLst>
                  <a:path w="9" h="6">
                    <a:moveTo>
                      <a:pt x="8" y="3"/>
                    </a:moveTo>
                    <a:cubicBezTo>
                      <a:pt x="5" y="0"/>
                      <a:pt x="2" y="1"/>
                      <a:pt x="2" y="1"/>
                    </a:cubicBezTo>
                    <a:cubicBezTo>
                      <a:pt x="2" y="1"/>
                      <a:pt x="0" y="3"/>
                      <a:pt x="3" y="5"/>
                    </a:cubicBezTo>
                    <a:cubicBezTo>
                      <a:pt x="7" y="6"/>
                      <a:pt x="9" y="4"/>
                      <a:pt x="8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93" name="Freeform 172"/>
              <p:cNvSpPr>
                <a:spLocks/>
              </p:cNvSpPr>
              <p:nvPr/>
            </p:nvSpPr>
            <p:spPr bwMode="gray">
              <a:xfrm>
                <a:off x="3729081" y="2461330"/>
                <a:ext cx="5251" cy="583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4"/>
                  </a:cxn>
                  <a:cxn ang="0">
                    <a:pos x="4" y="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</p:grpSp>
        <p:sp>
          <p:nvSpPr>
            <p:cNvPr id="51" name="Freeform 173"/>
            <p:cNvSpPr>
              <a:spLocks/>
            </p:cNvSpPr>
            <p:nvPr/>
          </p:nvSpPr>
          <p:spPr bwMode="gray">
            <a:xfrm>
              <a:off x="3068679" y="4593042"/>
              <a:ext cx="529719" cy="239773"/>
            </a:xfrm>
            <a:custGeom>
              <a:avLst/>
              <a:gdLst/>
              <a:ahLst/>
              <a:cxnLst>
                <a:cxn ang="0">
                  <a:pos x="350" y="39"/>
                </a:cxn>
                <a:cxn ang="0">
                  <a:pos x="324" y="24"/>
                </a:cxn>
                <a:cxn ang="0">
                  <a:pos x="288" y="27"/>
                </a:cxn>
                <a:cxn ang="0">
                  <a:pos x="267" y="26"/>
                </a:cxn>
                <a:cxn ang="0">
                  <a:pos x="230" y="29"/>
                </a:cxn>
                <a:cxn ang="0">
                  <a:pos x="211" y="37"/>
                </a:cxn>
                <a:cxn ang="0">
                  <a:pos x="205" y="29"/>
                </a:cxn>
                <a:cxn ang="0">
                  <a:pos x="193" y="19"/>
                </a:cxn>
                <a:cxn ang="0">
                  <a:pos x="190" y="14"/>
                </a:cxn>
                <a:cxn ang="0">
                  <a:pos x="174" y="8"/>
                </a:cxn>
                <a:cxn ang="0">
                  <a:pos x="163" y="17"/>
                </a:cxn>
                <a:cxn ang="0">
                  <a:pos x="150" y="5"/>
                </a:cxn>
                <a:cxn ang="0">
                  <a:pos x="135" y="7"/>
                </a:cxn>
                <a:cxn ang="0">
                  <a:pos x="114" y="18"/>
                </a:cxn>
                <a:cxn ang="0">
                  <a:pos x="90" y="44"/>
                </a:cxn>
                <a:cxn ang="0">
                  <a:pos x="75" y="56"/>
                </a:cxn>
                <a:cxn ang="0">
                  <a:pos x="31" y="57"/>
                </a:cxn>
                <a:cxn ang="0">
                  <a:pos x="12" y="75"/>
                </a:cxn>
                <a:cxn ang="0">
                  <a:pos x="1" y="99"/>
                </a:cxn>
                <a:cxn ang="0">
                  <a:pos x="10" y="123"/>
                </a:cxn>
                <a:cxn ang="0">
                  <a:pos x="14" y="142"/>
                </a:cxn>
                <a:cxn ang="0">
                  <a:pos x="46" y="162"/>
                </a:cxn>
                <a:cxn ang="0">
                  <a:pos x="73" y="172"/>
                </a:cxn>
                <a:cxn ang="0">
                  <a:pos x="103" y="173"/>
                </a:cxn>
                <a:cxn ang="0">
                  <a:pos x="131" y="166"/>
                </a:cxn>
                <a:cxn ang="0">
                  <a:pos x="148" y="148"/>
                </a:cxn>
                <a:cxn ang="0">
                  <a:pos x="183" y="132"/>
                </a:cxn>
                <a:cxn ang="0">
                  <a:pos x="232" y="132"/>
                </a:cxn>
                <a:cxn ang="0">
                  <a:pos x="281" y="111"/>
                </a:cxn>
                <a:cxn ang="0">
                  <a:pos x="318" y="118"/>
                </a:cxn>
                <a:cxn ang="0">
                  <a:pos x="339" y="128"/>
                </a:cxn>
                <a:cxn ang="0">
                  <a:pos x="353" y="112"/>
                </a:cxn>
                <a:cxn ang="0">
                  <a:pos x="373" y="78"/>
                </a:cxn>
                <a:cxn ang="0">
                  <a:pos x="350" y="49"/>
                </a:cxn>
              </a:cxnLst>
              <a:rect l="0" t="0" r="r" b="b"/>
              <a:pathLst>
                <a:path w="384" h="174">
                  <a:moveTo>
                    <a:pt x="350" y="49"/>
                  </a:moveTo>
                  <a:cubicBezTo>
                    <a:pt x="350" y="49"/>
                    <a:pt x="351" y="42"/>
                    <a:pt x="350" y="39"/>
                  </a:cubicBezTo>
                  <a:cubicBezTo>
                    <a:pt x="349" y="35"/>
                    <a:pt x="331" y="32"/>
                    <a:pt x="331" y="32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4"/>
                    <a:pt x="319" y="22"/>
                    <a:pt x="309" y="22"/>
                  </a:cubicBezTo>
                  <a:cubicBezTo>
                    <a:pt x="297" y="22"/>
                    <a:pt x="288" y="27"/>
                    <a:pt x="288" y="27"/>
                  </a:cubicBezTo>
                  <a:cubicBezTo>
                    <a:pt x="288" y="27"/>
                    <a:pt x="285" y="35"/>
                    <a:pt x="277" y="35"/>
                  </a:cubicBezTo>
                  <a:cubicBezTo>
                    <a:pt x="267" y="35"/>
                    <a:pt x="267" y="26"/>
                    <a:pt x="267" y="26"/>
                  </a:cubicBezTo>
                  <a:cubicBezTo>
                    <a:pt x="249" y="22"/>
                    <a:pt x="249" y="22"/>
                    <a:pt x="249" y="22"/>
                  </a:cubicBezTo>
                  <a:cubicBezTo>
                    <a:pt x="239" y="22"/>
                    <a:pt x="230" y="29"/>
                    <a:pt x="230" y="29"/>
                  </a:cubicBezTo>
                  <a:cubicBezTo>
                    <a:pt x="222" y="43"/>
                    <a:pt x="222" y="43"/>
                    <a:pt x="222" y="43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1" y="37"/>
                    <a:pt x="205" y="40"/>
                    <a:pt x="202" y="39"/>
                  </a:cubicBezTo>
                  <a:cubicBezTo>
                    <a:pt x="196" y="38"/>
                    <a:pt x="205" y="29"/>
                    <a:pt x="205" y="29"/>
                  </a:cubicBezTo>
                  <a:cubicBezTo>
                    <a:pt x="203" y="18"/>
                    <a:pt x="203" y="18"/>
                    <a:pt x="203" y="18"/>
                  </a:cubicBezTo>
                  <a:cubicBezTo>
                    <a:pt x="193" y="19"/>
                    <a:pt x="193" y="19"/>
                    <a:pt x="193" y="19"/>
                  </a:cubicBezTo>
                  <a:cubicBezTo>
                    <a:pt x="196" y="15"/>
                    <a:pt x="196" y="15"/>
                    <a:pt x="196" y="15"/>
                  </a:cubicBezTo>
                  <a:cubicBezTo>
                    <a:pt x="190" y="14"/>
                    <a:pt x="190" y="14"/>
                    <a:pt x="190" y="14"/>
                  </a:cubicBezTo>
                  <a:cubicBezTo>
                    <a:pt x="190" y="14"/>
                    <a:pt x="190" y="4"/>
                    <a:pt x="185" y="1"/>
                  </a:cubicBezTo>
                  <a:cubicBezTo>
                    <a:pt x="177" y="0"/>
                    <a:pt x="174" y="8"/>
                    <a:pt x="174" y="8"/>
                  </a:cubicBezTo>
                  <a:cubicBezTo>
                    <a:pt x="170" y="7"/>
                    <a:pt x="170" y="7"/>
                    <a:pt x="170" y="7"/>
                  </a:cubicBezTo>
                  <a:cubicBezTo>
                    <a:pt x="163" y="17"/>
                    <a:pt x="163" y="17"/>
                    <a:pt x="163" y="17"/>
                  </a:cubicBezTo>
                  <a:cubicBezTo>
                    <a:pt x="148" y="17"/>
                    <a:pt x="148" y="17"/>
                    <a:pt x="148" y="17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3"/>
                    <a:pt x="121" y="15"/>
                    <a:pt x="114" y="18"/>
                  </a:cubicBezTo>
                  <a:cubicBezTo>
                    <a:pt x="108" y="21"/>
                    <a:pt x="105" y="18"/>
                    <a:pt x="99" y="21"/>
                  </a:cubicBezTo>
                  <a:cubicBezTo>
                    <a:pt x="94" y="26"/>
                    <a:pt x="95" y="39"/>
                    <a:pt x="90" y="44"/>
                  </a:cubicBezTo>
                  <a:cubicBezTo>
                    <a:pt x="86" y="49"/>
                    <a:pt x="84" y="43"/>
                    <a:pt x="78" y="46"/>
                  </a:cubicBezTo>
                  <a:cubicBezTo>
                    <a:pt x="73" y="51"/>
                    <a:pt x="75" y="56"/>
                    <a:pt x="75" y="56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37" y="55"/>
                    <a:pt x="31" y="57"/>
                  </a:cubicBezTo>
                  <a:cubicBezTo>
                    <a:pt x="24" y="59"/>
                    <a:pt x="15" y="69"/>
                    <a:pt x="12" y="73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89"/>
                    <a:pt x="4" y="92"/>
                    <a:pt x="1" y="99"/>
                  </a:cubicBezTo>
                  <a:cubicBezTo>
                    <a:pt x="0" y="106"/>
                    <a:pt x="9" y="114"/>
                    <a:pt x="9" y="114"/>
                  </a:cubicBezTo>
                  <a:cubicBezTo>
                    <a:pt x="10" y="123"/>
                    <a:pt x="10" y="123"/>
                    <a:pt x="10" y="123"/>
                  </a:cubicBezTo>
                  <a:cubicBezTo>
                    <a:pt x="10" y="123"/>
                    <a:pt x="14" y="130"/>
                    <a:pt x="16" y="136"/>
                  </a:cubicBezTo>
                  <a:cubicBezTo>
                    <a:pt x="15" y="138"/>
                    <a:pt x="16" y="141"/>
                    <a:pt x="14" y="142"/>
                  </a:cubicBezTo>
                  <a:cubicBezTo>
                    <a:pt x="21" y="142"/>
                    <a:pt x="27" y="143"/>
                    <a:pt x="31" y="145"/>
                  </a:cubicBezTo>
                  <a:cubicBezTo>
                    <a:pt x="38" y="148"/>
                    <a:pt x="46" y="162"/>
                    <a:pt x="46" y="162"/>
                  </a:cubicBezTo>
                  <a:cubicBezTo>
                    <a:pt x="46" y="162"/>
                    <a:pt x="51" y="169"/>
                    <a:pt x="58" y="170"/>
                  </a:cubicBezTo>
                  <a:cubicBezTo>
                    <a:pt x="64" y="171"/>
                    <a:pt x="73" y="172"/>
                    <a:pt x="73" y="172"/>
                  </a:cubicBezTo>
                  <a:cubicBezTo>
                    <a:pt x="83" y="173"/>
                    <a:pt x="83" y="173"/>
                    <a:pt x="83" y="173"/>
                  </a:cubicBezTo>
                  <a:cubicBezTo>
                    <a:pt x="103" y="173"/>
                    <a:pt x="103" y="173"/>
                    <a:pt x="103" y="173"/>
                  </a:cubicBezTo>
                  <a:cubicBezTo>
                    <a:pt x="118" y="174"/>
                    <a:pt x="118" y="174"/>
                    <a:pt x="118" y="174"/>
                  </a:cubicBezTo>
                  <a:cubicBezTo>
                    <a:pt x="131" y="166"/>
                    <a:pt x="131" y="166"/>
                    <a:pt x="131" y="166"/>
                  </a:cubicBezTo>
                  <a:cubicBezTo>
                    <a:pt x="131" y="166"/>
                    <a:pt x="122" y="156"/>
                    <a:pt x="129" y="147"/>
                  </a:cubicBezTo>
                  <a:cubicBezTo>
                    <a:pt x="135" y="141"/>
                    <a:pt x="148" y="148"/>
                    <a:pt x="148" y="148"/>
                  </a:cubicBezTo>
                  <a:cubicBezTo>
                    <a:pt x="174" y="144"/>
                    <a:pt x="174" y="144"/>
                    <a:pt x="174" y="144"/>
                  </a:cubicBezTo>
                  <a:cubicBezTo>
                    <a:pt x="174" y="144"/>
                    <a:pt x="175" y="132"/>
                    <a:pt x="183" y="132"/>
                  </a:cubicBezTo>
                  <a:cubicBezTo>
                    <a:pt x="189" y="131"/>
                    <a:pt x="204" y="143"/>
                    <a:pt x="204" y="143"/>
                  </a:cubicBezTo>
                  <a:cubicBezTo>
                    <a:pt x="204" y="143"/>
                    <a:pt x="223" y="136"/>
                    <a:pt x="232" y="132"/>
                  </a:cubicBezTo>
                  <a:cubicBezTo>
                    <a:pt x="239" y="127"/>
                    <a:pt x="240" y="112"/>
                    <a:pt x="248" y="109"/>
                  </a:cubicBezTo>
                  <a:cubicBezTo>
                    <a:pt x="257" y="105"/>
                    <a:pt x="269" y="105"/>
                    <a:pt x="281" y="111"/>
                  </a:cubicBezTo>
                  <a:cubicBezTo>
                    <a:pt x="293" y="119"/>
                    <a:pt x="306" y="108"/>
                    <a:pt x="306" y="108"/>
                  </a:cubicBezTo>
                  <a:cubicBezTo>
                    <a:pt x="318" y="118"/>
                    <a:pt x="318" y="118"/>
                    <a:pt x="318" y="118"/>
                  </a:cubicBezTo>
                  <a:cubicBezTo>
                    <a:pt x="318" y="118"/>
                    <a:pt x="317" y="130"/>
                    <a:pt x="324" y="133"/>
                  </a:cubicBezTo>
                  <a:cubicBezTo>
                    <a:pt x="333" y="136"/>
                    <a:pt x="334" y="130"/>
                    <a:pt x="339" y="128"/>
                  </a:cubicBezTo>
                  <a:cubicBezTo>
                    <a:pt x="344" y="124"/>
                    <a:pt x="353" y="129"/>
                    <a:pt x="353" y="129"/>
                  </a:cubicBezTo>
                  <a:cubicBezTo>
                    <a:pt x="353" y="129"/>
                    <a:pt x="352" y="118"/>
                    <a:pt x="353" y="112"/>
                  </a:cubicBezTo>
                  <a:cubicBezTo>
                    <a:pt x="354" y="106"/>
                    <a:pt x="368" y="97"/>
                    <a:pt x="368" y="97"/>
                  </a:cubicBezTo>
                  <a:cubicBezTo>
                    <a:pt x="373" y="78"/>
                    <a:pt x="373" y="78"/>
                    <a:pt x="373" y="78"/>
                  </a:cubicBezTo>
                  <a:cubicBezTo>
                    <a:pt x="384" y="62"/>
                    <a:pt x="384" y="62"/>
                    <a:pt x="384" y="62"/>
                  </a:cubicBezTo>
                  <a:cubicBezTo>
                    <a:pt x="350" y="49"/>
                    <a:pt x="350" y="49"/>
                    <a:pt x="350" y="49"/>
                  </a:cubicBezTo>
                  <a:close/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sp>
          <p:nvSpPr>
            <p:cNvPr id="52" name="Freeform 174"/>
            <p:cNvSpPr>
              <a:spLocks/>
            </p:cNvSpPr>
            <p:nvPr/>
          </p:nvSpPr>
          <p:spPr bwMode="gray">
            <a:xfrm>
              <a:off x="2982337" y="4737723"/>
              <a:ext cx="648731" cy="365203"/>
            </a:xfrm>
            <a:custGeom>
              <a:avLst/>
              <a:gdLst/>
              <a:ahLst/>
              <a:cxnLst>
                <a:cxn ang="0">
                  <a:pos x="460" y="55"/>
                </a:cxn>
                <a:cxn ang="0">
                  <a:pos x="439" y="39"/>
                </a:cxn>
                <a:cxn ang="0">
                  <a:pos x="424" y="29"/>
                </a:cxn>
                <a:cxn ang="0">
                  <a:pos x="402" y="23"/>
                </a:cxn>
                <a:cxn ang="0">
                  <a:pos x="381" y="13"/>
                </a:cxn>
                <a:cxn ang="0">
                  <a:pos x="344" y="6"/>
                </a:cxn>
                <a:cxn ang="0">
                  <a:pos x="295" y="27"/>
                </a:cxn>
                <a:cxn ang="0">
                  <a:pos x="246" y="27"/>
                </a:cxn>
                <a:cxn ang="0">
                  <a:pos x="211" y="43"/>
                </a:cxn>
                <a:cxn ang="0">
                  <a:pos x="194" y="61"/>
                </a:cxn>
                <a:cxn ang="0">
                  <a:pos x="166" y="68"/>
                </a:cxn>
                <a:cxn ang="0">
                  <a:pos x="136" y="67"/>
                </a:cxn>
                <a:cxn ang="0">
                  <a:pos x="109" y="57"/>
                </a:cxn>
                <a:cxn ang="0">
                  <a:pos x="78" y="38"/>
                </a:cxn>
                <a:cxn ang="0">
                  <a:pos x="71" y="48"/>
                </a:cxn>
                <a:cxn ang="0">
                  <a:pos x="71" y="62"/>
                </a:cxn>
                <a:cxn ang="0">
                  <a:pos x="44" y="56"/>
                </a:cxn>
                <a:cxn ang="0">
                  <a:pos x="34" y="67"/>
                </a:cxn>
                <a:cxn ang="0">
                  <a:pos x="45" y="79"/>
                </a:cxn>
                <a:cxn ang="0">
                  <a:pos x="27" y="101"/>
                </a:cxn>
                <a:cxn ang="0">
                  <a:pos x="29" y="115"/>
                </a:cxn>
                <a:cxn ang="0">
                  <a:pos x="10" y="127"/>
                </a:cxn>
                <a:cxn ang="0">
                  <a:pos x="12" y="141"/>
                </a:cxn>
                <a:cxn ang="0">
                  <a:pos x="16" y="154"/>
                </a:cxn>
                <a:cxn ang="0">
                  <a:pos x="25" y="169"/>
                </a:cxn>
                <a:cxn ang="0">
                  <a:pos x="32" y="183"/>
                </a:cxn>
                <a:cxn ang="0">
                  <a:pos x="46" y="195"/>
                </a:cxn>
                <a:cxn ang="0">
                  <a:pos x="72" y="235"/>
                </a:cxn>
                <a:cxn ang="0">
                  <a:pos x="93" y="253"/>
                </a:cxn>
                <a:cxn ang="0">
                  <a:pos x="150" y="265"/>
                </a:cxn>
                <a:cxn ang="0">
                  <a:pos x="174" y="253"/>
                </a:cxn>
                <a:cxn ang="0">
                  <a:pos x="193" y="242"/>
                </a:cxn>
                <a:cxn ang="0">
                  <a:pos x="219" y="238"/>
                </a:cxn>
                <a:cxn ang="0">
                  <a:pos x="244" y="235"/>
                </a:cxn>
                <a:cxn ang="0">
                  <a:pos x="288" y="236"/>
                </a:cxn>
                <a:cxn ang="0">
                  <a:pos x="305" y="238"/>
                </a:cxn>
                <a:cxn ang="0">
                  <a:pos x="339" y="229"/>
                </a:cxn>
                <a:cxn ang="0">
                  <a:pos x="349" y="213"/>
                </a:cxn>
                <a:cxn ang="0">
                  <a:pos x="356" y="194"/>
                </a:cxn>
                <a:cxn ang="0">
                  <a:pos x="365" y="176"/>
                </a:cxn>
                <a:cxn ang="0">
                  <a:pos x="377" y="154"/>
                </a:cxn>
                <a:cxn ang="0">
                  <a:pos x="397" y="124"/>
                </a:cxn>
                <a:cxn ang="0">
                  <a:pos x="404" y="110"/>
                </a:cxn>
                <a:cxn ang="0">
                  <a:pos x="430" y="85"/>
                </a:cxn>
                <a:cxn ang="0">
                  <a:pos x="465" y="68"/>
                </a:cxn>
              </a:cxnLst>
              <a:rect l="0" t="0" r="r" b="b"/>
              <a:pathLst>
                <a:path w="471" h="265">
                  <a:moveTo>
                    <a:pt x="461" y="66"/>
                  </a:moveTo>
                  <a:cubicBezTo>
                    <a:pt x="461" y="66"/>
                    <a:pt x="471" y="61"/>
                    <a:pt x="460" y="55"/>
                  </a:cubicBezTo>
                  <a:cubicBezTo>
                    <a:pt x="450" y="50"/>
                    <a:pt x="446" y="56"/>
                    <a:pt x="444" y="49"/>
                  </a:cubicBezTo>
                  <a:cubicBezTo>
                    <a:pt x="442" y="46"/>
                    <a:pt x="443" y="41"/>
                    <a:pt x="439" y="39"/>
                  </a:cubicBezTo>
                  <a:cubicBezTo>
                    <a:pt x="434" y="38"/>
                    <a:pt x="430" y="39"/>
                    <a:pt x="430" y="39"/>
                  </a:cubicBezTo>
                  <a:cubicBezTo>
                    <a:pt x="430" y="39"/>
                    <a:pt x="427" y="31"/>
                    <a:pt x="424" y="29"/>
                  </a:cubicBezTo>
                  <a:cubicBezTo>
                    <a:pt x="422" y="25"/>
                    <a:pt x="416" y="24"/>
                    <a:pt x="416" y="24"/>
                  </a:cubicBezTo>
                  <a:cubicBezTo>
                    <a:pt x="416" y="24"/>
                    <a:pt x="407" y="19"/>
                    <a:pt x="402" y="23"/>
                  </a:cubicBezTo>
                  <a:cubicBezTo>
                    <a:pt x="397" y="25"/>
                    <a:pt x="396" y="31"/>
                    <a:pt x="387" y="28"/>
                  </a:cubicBezTo>
                  <a:cubicBezTo>
                    <a:pt x="380" y="25"/>
                    <a:pt x="381" y="13"/>
                    <a:pt x="381" y="13"/>
                  </a:cubicBezTo>
                  <a:cubicBezTo>
                    <a:pt x="369" y="3"/>
                    <a:pt x="369" y="3"/>
                    <a:pt x="369" y="3"/>
                  </a:cubicBezTo>
                  <a:cubicBezTo>
                    <a:pt x="369" y="3"/>
                    <a:pt x="357" y="14"/>
                    <a:pt x="344" y="6"/>
                  </a:cubicBezTo>
                  <a:cubicBezTo>
                    <a:pt x="332" y="0"/>
                    <a:pt x="320" y="0"/>
                    <a:pt x="311" y="4"/>
                  </a:cubicBezTo>
                  <a:cubicBezTo>
                    <a:pt x="303" y="7"/>
                    <a:pt x="302" y="22"/>
                    <a:pt x="295" y="27"/>
                  </a:cubicBezTo>
                  <a:cubicBezTo>
                    <a:pt x="286" y="31"/>
                    <a:pt x="267" y="38"/>
                    <a:pt x="267" y="38"/>
                  </a:cubicBezTo>
                  <a:cubicBezTo>
                    <a:pt x="267" y="38"/>
                    <a:pt x="252" y="26"/>
                    <a:pt x="246" y="27"/>
                  </a:cubicBezTo>
                  <a:cubicBezTo>
                    <a:pt x="238" y="27"/>
                    <a:pt x="237" y="39"/>
                    <a:pt x="237" y="39"/>
                  </a:cubicBezTo>
                  <a:cubicBezTo>
                    <a:pt x="211" y="43"/>
                    <a:pt x="211" y="43"/>
                    <a:pt x="211" y="43"/>
                  </a:cubicBezTo>
                  <a:cubicBezTo>
                    <a:pt x="211" y="43"/>
                    <a:pt x="198" y="36"/>
                    <a:pt x="193" y="43"/>
                  </a:cubicBezTo>
                  <a:cubicBezTo>
                    <a:pt x="185" y="52"/>
                    <a:pt x="194" y="61"/>
                    <a:pt x="194" y="61"/>
                  </a:cubicBezTo>
                  <a:cubicBezTo>
                    <a:pt x="181" y="69"/>
                    <a:pt x="181" y="69"/>
                    <a:pt x="181" y="69"/>
                  </a:cubicBezTo>
                  <a:cubicBezTo>
                    <a:pt x="166" y="68"/>
                    <a:pt x="166" y="68"/>
                    <a:pt x="166" y="68"/>
                  </a:cubicBezTo>
                  <a:cubicBezTo>
                    <a:pt x="146" y="69"/>
                    <a:pt x="146" y="69"/>
                    <a:pt x="146" y="69"/>
                  </a:cubicBezTo>
                  <a:cubicBezTo>
                    <a:pt x="136" y="67"/>
                    <a:pt x="136" y="67"/>
                    <a:pt x="136" y="67"/>
                  </a:cubicBezTo>
                  <a:cubicBezTo>
                    <a:pt x="136" y="67"/>
                    <a:pt x="127" y="67"/>
                    <a:pt x="121" y="66"/>
                  </a:cubicBezTo>
                  <a:cubicBezTo>
                    <a:pt x="114" y="64"/>
                    <a:pt x="109" y="57"/>
                    <a:pt x="109" y="57"/>
                  </a:cubicBezTo>
                  <a:cubicBezTo>
                    <a:pt x="109" y="57"/>
                    <a:pt x="101" y="43"/>
                    <a:pt x="94" y="41"/>
                  </a:cubicBezTo>
                  <a:cubicBezTo>
                    <a:pt x="90" y="38"/>
                    <a:pt x="84" y="37"/>
                    <a:pt x="78" y="38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1" y="65"/>
                    <a:pt x="47" y="56"/>
                    <a:pt x="44" y="56"/>
                  </a:cubicBezTo>
                  <a:cubicBezTo>
                    <a:pt x="40" y="56"/>
                    <a:pt x="33" y="56"/>
                    <a:pt x="30" y="62"/>
                  </a:cubicBezTo>
                  <a:cubicBezTo>
                    <a:pt x="26" y="69"/>
                    <a:pt x="34" y="67"/>
                    <a:pt x="34" y="67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2" y="67"/>
                    <a:pt x="44" y="68"/>
                    <a:pt x="45" y="79"/>
                  </a:cubicBezTo>
                  <a:cubicBezTo>
                    <a:pt x="47" y="88"/>
                    <a:pt x="25" y="89"/>
                    <a:pt x="23" y="93"/>
                  </a:cubicBezTo>
                  <a:cubicBezTo>
                    <a:pt x="22" y="97"/>
                    <a:pt x="28" y="98"/>
                    <a:pt x="27" y="101"/>
                  </a:cubicBezTo>
                  <a:cubicBezTo>
                    <a:pt x="27" y="103"/>
                    <a:pt x="22" y="105"/>
                    <a:pt x="23" y="109"/>
                  </a:cubicBezTo>
                  <a:cubicBezTo>
                    <a:pt x="22" y="112"/>
                    <a:pt x="29" y="115"/>
                    <a:pt x="29" y="115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5" y="138"/>
                    <a:pt x="11" y="141"/>
                    <a:pt x="12" y="141"/>
                  </a:cubicBezTo>
                  <a:cubicBezTo>
                    <a:pt x="17" y="145"/>
                    <a:pt x="13" y="147"/>
                    <a:pt x="10" y="150"/>
                  </a:cubicBezTo>
                  <a:cubicBezTo>
                    <a:pt x="10" y="154"/>
                    <a:pt x="16" y="154"/>
                    <a:pt x="16" y="15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3" y="169"/>
                    <a:pt x="25" y="169"/>
                    <a:pt x="25" y="169"/>
                  </a:cubicBezTo>
                  <a:cubicBezTo>
                    <a:pt x="24" y="177"/>
                    <a:pt x="24" y="177"/>
                    <a:pt x="24" y="177"/>
                  </a:cubicBezTo>
                  <a:cubicBezTo>
                    <a:pt x="32" y="183"/>
                    <a:pt x="32" y="183"/>
                    <a:pt x="32" y="183"/>
                  </a:cubicBezTo>
                  <a:cubicBezTo>
                    <a:pt x="33" y="191"/>
                    <a:pt x="33" y="191"/>
                    <a:pt x="33" y="191"/>
                  </a:cubicBezTo>
                  <a:cubicBezTo>
                    <a:pt x="33" y="191"/>
                    <a:pt x="44" y="190"/>
                    <a:pt x="46" y="195"/>
                  </a:cubicBezTo>
                  <a:cubicBezTo>
                    <a:pt x="48" y="200"/>
                    <a:pt x="50" y="208"/>
                    <a:pt x="50" y="208"/>
                  </a:cubicBezTo>
                  <a:cubicBezTo>
                    <a:pt x="72" y="235"/>
                    <a:pt x="72" y="235"/>
                    <a:pt x="72" y="235"/>
                  </a:cubicBezTo>
                  <a:cubicBezTo>
                    <a:pt x="72" y="235"/>
                    <a:pt x="83" y="235"/>
                    <a:pt x="88" y="239"/>
                  </a:cubicBezTo>
                  <a:cubicBezTo>
                    <a:pt x="93" y="243"/>
                    <a:pt x="93" y="253"/>
                    <a:pt x="93" y="253"/>
                  </a:cubicBezTo>
                  <a:cubicBezTo>
                    <a:pt x="93" y="253"/>
                    <a:pt x="119" y="261"/>
                    <a:pt x="126" y="262"/>
                  </a:cubicBezTo>
                  <a:cubicBezTo>
                    <a:pt x="134" y="263"/>
                    <a:pt x="150" y="265"/>
                    <a:pt x="150" y="265"/>
                  </a:cubicBezTo>
                  <a:cubicBezTo>
                    <a:pt x="163" y="252"/>
                    <a:pt x="163" y="252"/>
                    <a:pt x="163" y="252"/>
                  </a:cubicBezTo>
                  <a:cubicBezTo>
                    <a:pt x="174" y="253"/>
                    <a:pt x="174" y="253"/>
                    <a:pt x="174" y="253"/>
                  </a:cubicBezTo>
                  <a:cubicBezTo>
                    <a:pt x="190" y="248"/>
                    <a:pt x="190" y="248"/>
                    <a:pt x="190" y="248"/>
                  </a:cubicBezTo>
                  <a:cubicBezTo>
                    <a:pt x="193" y="242"/>
                    <a:pt x="193" y="242"/>
                    <a:pt x="193" y="242"/>
                  </a:cubicBezTo>
                  <a:cubicBezTo>
                    <a:pt x="200" y="247"/>
                    <a:pt x="200" y="247"/>
                    <a:pt x="200" y="247"/>
                  </a:cubicBezTo>
                  <a:cubicBezTo>
                    <a:pt x="200" y="247"/>
                    <a:pt x="214" y="242"/>
                    <a:pt x="219" y="238"/>
                  </a:cubicBezTo>
                  <a:cubicBezTo>
                    <a:pt x="223" y="235"/>
                    <a:pt x="232" y="229"/>
                    <a:pt x="235" y="229"/>
                  </a:cubicBezTo>
                  <a:cubicBezTo>
                    <a:pt x="239" y="230"/>
                    <a:pt x="244" y="235"/>
                    <a:pt x="244" y="235"/>
                  </a:cubicBezTo>
                  <a:cubicBezTo>
                    <a:pt x="244" y="235"/>
                    <a:pt x="249" y="227"/>
                    <a:pt x="262" y="231"/>
                  </a:cubicBezTo>
                  <a:cubicBezTo>
                    <a:pt x="288" y="236"/>
                    <a:pt x="288" y="236"/>
                    <a:pt x="288" y="236"/>
                  </a:cubicBezTo>
                  <a:cubicBezTo>
                    <a:pt x="292" y="232"/>
                    <a:pt x="292" y="232"/>
                    <a:pt x="292" y="232"/>
                  </a:cubicBezTo>
                  <a:cubicBezTo>
                    <a:pt x="292" y="232"/>
                    <a:pt x="299" y="238"/>
                    <a:pt x="305" y="238"/>
                  </a:cubicBezTo>
                  <a:cubicBezTo>
                    <a:pt x="310" y="237"/>
                    <a:pt x="309" y="226"/>
                    <a:pt x="316" y="226"/>
                  </a:cubicBezTo>
                  <a:cubicBezTo>
                    <a:pt x="325" y="226"/>
                    <a:pt x="333" y="234"/>
                    <a:pt x="339" y="229"/>
                  </a:cubicBezTo>
                  <a:cubicBezTo>
                    <a:pt x="344" y="225"/>
                    <a:pt x="343" y="216"/>
                    <a:pt x="343" y="216"/>
                  </a:cubicBezTo>
                  <a:cubicBezTo>
                    <a:pt x="349" y="213"/>
                    <a:pt x="349" y="213"/>
                    <a:pt x="349" y="213"/>
                  </a:cubicBezTo>
                  <a:cubicBezTo>
                    <a:pt x="350" y="193"/>
                    <a:pt x="350" y="193"/>
                    <a:pt x="350" y="193"/>
                  </a:cubicBezTo>
                  <a:cubicBezTo>
                    <a:pt x="356" y="194"/>
                    <a:pt x="356" y="194"/>
                    <a:pt x="356" y="194"/>
                  </a:cubicBezTo>
                  <a:cubicBezTo>
                    <a:pt x="367" y="184"/>
                    <a:pt x="367" y="184"/>
                    <a:pt x="367" y="184"/>
                  </a:cubicBezTo>
                  <a:cubicBezTo>
                    <a:pt x="365" y="176"/>
                    <a:pt x="365" y="176"/>
                    <a:pt x="365" y="176"/>
                  </a:cubicBezTo>
                  <a:cubicBezTo>
                    <a:pt x="377" y="163"/>
                    <a:pt x="377" y="163"/>
                    <a:pt x="377" y="163"/>
                  </a:cubicBezTo>
                  <a:cubicBezTo>
                    <a:pt x="377" y="154"/>
                    <a:pt x="377" y="154"/>
                    <a:pt x="377" y="154"/>
                  </a:cubicBezTo>
                  <a:cubicBezTo>
                    <a:pt x="391" y="140"/>
                    <a:pt x="391" y="140"/>
                    <a:pt x="391" y="140"/>
                  </a:cubicBezTo>
                  <a:cubicBezTo>
                    <a:pt x="397" y="124"/>
                    <a:pt x="397" y="124"/>
                    <a:pt x="397" y="124"/>
                  </a:cubicBezTo>
                  <a:cubicBezTo>
                    <a:pt x="403" y="121"/>
                    <a:pt x="403" y="121"/>
                    <a:pt x="403" y="121"/>
                  </a:cubicBezTo>
                  <a:cubicBezTo>
                    <a:pt x="404" y="110"/>
                    <a:pt x="404" y="110"/>
                    <a:pt x="404" y="110"/>
                  </a:cubicBezTo>
                  <a:cubicBezTo>
                    <a:pt x="425" y="88"/>
                    <a:pt x="425" y="88"/>
                    <a:pt x="425" y="88"/>
                  </a:cubicBezTo>
                  <a:cubicBezTo>
                    <a:pt x="430" y="85"/>
                    <a:pt x="430" y="85"/>
                    <a:pt x="430" y="85"/>
                  </a:cubicBezTo>
                  <a:cubicBezTo>
                    <a:pt x="443" y="87"/>
                    <a:pt x="443" y="87"/>
                    <a:pt x="443" y="87"/>
                  </a:cubicBezTo>
                  <a:cubicBezTo>
                    <a:pt x="465" y="68"/>
                    <a:pt x="465" y="68"/>
                    <a:pt x="465" y="68"/>
                  </a:cubicBezTo>
                  <a:cubicBezTo>
                    <a:pt x="461" y="66"/>
                    <a:pt x="461" y="66"/>
                    <a:pt x="461" y="66"/>
                  </a:cubicBezTo>
                  <a:close/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grpSp>
          <p:nvGrpSpPr>
            <p:cNvPr id="53" name="Gruppieren 467"/>
            <p:cNvGrpSpPr/>
            <p:nvPr/>
          </p:nvGrpSpPr>
          <p:grpSpPr bwMode="gray">
            <a:xfrm>
              <a:off x="3585564" y="3267577"/>
              <a:ext cx="452128" cy="288197"/>
              <a:chOff x="3585567" y="3267578"/>
              <a:chExt cx="452129" cy="288196"/>
            </a:xfrm>
            <a:grpFill/>
          </p:grpSpPr>
          <p:sp>
            <p:nvSpPr>
              <p:cNvPr id="252" name="Freeform 175"/>
              <p:cNvSpPr>
                <a:spLocks/>
              </p:cNvSpPr>
              <p:nvPr/>
            </p:nvSpPr>
            <p:spPr bwMode="gray">
              <a:xfrm>
                <a:off x="3701662" y="3267578"/>
                <a:ext cx="336034" cy="288196"/>
              </a:xfrm>
              <a:custGeom>
                <a:avLst/>
                <a:gdLst/>
                <a:ahLst/>
                <a:cxnLst>
                  <a:cxn ang="0">
                    <a:pos x="220" y="150"/>
                  </a:cxn>
                  <a:cxn ang="0">
                    <a:pos x="214" y="113"/>
                  </a:cxn>
                  <a:cxn ang="0">
                    <a:pos x="216" y="78"/>
                  </a:cxn>
                  <a:cxn ang="0">
                    <a:pos x="236" y="39"/>
                  </a:cxn>
                  <a:cxn ang="0">
                    <a:pos x="244" y="27"/>
                  </a:cxn>
                  <a:cxn ang="0">
                    <a:pos x="229" y="24"/>
                  </a:cxn>
                  <a:cxn ang="0">
                    <a:pos x="188" y="24"/>
                  </a:cxn>
                  <a:cxn ang="0">
                    <a:pos x="159" y="16"/>
                  </a:cxn>
                  <a:cxn ang="0">
                    <a:pos x="139" y="10"/>
                  </a:cxn>
                  <a:cxn ang="0">
                    <a:pos x="132" y="4"/>
                  </a:cxn>
                  <a:cxn ang="0">
                    <a:pos x="128" y="10"/>
                  </a:cxn>
                  <a:cxn ang="0">
                    <a:pos x="126" y="8"/>
                  </a:cxn>
                  <a:cxn ang="0">
                    <a:pos x="122" y="11"/>
                  </a:cxn>
                  <a:cxn ang="0">
                    <a:pos x="116" y="1"/>
                  </a:cxn>
                  <a:cxn ang="0">
                    <a:pos x="111" y="6"/>
                  </a:cxn>
                  <a:cxn ang="0">
                    <a:pos x="105" y="18"/>
                  </a:cxn>
                  <a:cxn ang="0">
                    <a:pos x="82" y="19"/>
                  </a:cxn>
                  <a:cxn ang="0">
                    <a:pos x="72" y="23"/>
                  </a:cxn>
                  <a:cxn ang="0">
                    <a:pos x="53" y="21"/>
                  </a:cxn>
                  <a:cxn ang="0">
                    <a:pos x="43" y="27"/>
                  </a:cxn>
                  <a:cxn ang="0">
                    <a:pos x="33" y="27"/>
                  </a:cxn>
                  <a:cxn ang="0">
                    <a:pos x="35" y="41"/>
                  </a:cxn>
                  <a:cxn ang="0">
                    <a:pos x="22" y="38"/>
                  </a:cxn>
                  <a:cxn ang="0">
                    <a:pos x="15" y="43"/>
                  </a:cxn>
                  <a:cxn ang="0">
                    <a:pos x="7" y="45"/>
                  </a:cxn>
                  <a:cxn ang="0">
                    <a:pos x="6" y="43"/>
                  </a:cxn>
                  <a:cxn ang="0">
                    <a:pos x="8" y="51"/>
                  </a:cxn>
                  <a:cxn ang="0">
                    <a:pos x="1" y="60"/>
                  </a:cxn>
                  <a:cxn ang="0">
                    <a:pos x="10" y="65"/>
                  </a:cxn>
                  <a:cxn ang="0">
                    <a:pos x="2" y="72"/>
                  </a:cxn>
                  <a:cxn ang="0">
                    <a:pos x="2" y="88"/>
                  </a:cxn>
                  <a:cxn ang="0">
                    <a:pos x="19" y="88"/>
                  </a:cxn>
                  <a:cxn ang="0">
                    <a:pos x="6" y="91"/>
                  </a:cxn>
                  <a:cxn ang="0">
                    <a:pos x="4" y="94"/>
                  </a:cxn>
                  <a:cxn ang="0">
                    <a:pos x="13" y="111"/>
                  </a:cxn>
                  <a:cxn ang="0">
                    <a:pos x="18" y="130"/>
                  </a:cxn>
                  <a:cxn ang="0">
                    <a:pos x="24" y="133"/>
                  </a:cxn>
                  <a:cxn ang="0">
                    <a:pos x="38" y="139"/>
                  </a:cxn>
                  <a:cxn ang="0">
                    <a:pos x="47" y="125"/>
                  </a:cxn>
                  <a:cxn ang="0">
                    <a:pos x="55" y="140"/>
                  </a:cxn>
                  <a:cxn ang="0">
                    <a:pos x="51" y="165"/>
                  </a:cxn>
                  <a:cxn ang="0">
                    <a:pos x="54" y="175"/>
                  </a:cxn>
                  <a:cxn ang="0">
                    <a:pos x="62" y="166"/>
                  </a:cxn>
                  <a:cxn ang="0">
                    <a:pos x="72" y="162"/>
                  </a:cxn>
                  <a:cxn ang="0">
                    <a:pos x="90" y="155"/>
                  </a:cxn>
                  <a:cxn ang="0">
                    <a:pos x="99" y="164"/>
                  </a:cxn>
                  <a:cxn ang="0">
                    <a:pos x="110" y="164"/>
                  </a:cxn>
                  <a:cxn ang="0">
                    <a:pos x="118" y="174"/>
                  </a:cxn>
                  <a:cxn ang="0">
                    <a:pos x="130" y="179"/>
                  </a:cxn>
                  <a:cxn ang="0">
                    <a:pos x="138" y="183"/>
                  </a:cxn>
                  <a:cxn ang="0">
                    <a:pos x="150" y="201"/>
                  </a:cxn>
                  <a:cxn ang="0">
                    <a:pos x="168" y="209"/>
                  </a:cxn>
                  <a:cxn ang="0">
                    <a:pos x="202" y="206"/>
                  </a:cxn>
                  <a:cxn ang="0">
                    <a:pos x="208" y="200"/>
                  </a:cxn>
                  <a:cxn ang="0">
                    <a:pos x="219" y="188"/>
                  </a:cxn>
                  <a:cxn ang="0">
                    <a:pos x="232" y="175"/>
                  </a:cxn>
                </a:cxnLst>
                <a:rect l="0" t="0" r="r" b="b"/>
                <a:pathLst>
                  <a:path w="244" h="209">
                    <a:moveTo>
                      <a:pt x="220" y="161"/>
                    </a:moveTo>
                    <a:cubicBezTo>
                      <a:pt x="220" y="161"/>
                      <a:pt x="221" y="157"/>
                      <a:pt x="220" y="150"/>
                    </a:cubicBezTo>
                    <a:cubicBezTo>
                      <a:pt x="221" y="146"/>
                      <a:pt x="215" y="139"/>
                      <a:pt x="215" y="139"/>
                    </a:cubicBezTo>
                    <a:cubicBezTo>
                      <a:pt x="215" y="139"/>
                      <a:pt x="216" y="124"/>
                      <a:pt x="214" y="113"/>
                    </a:cubicBezTo>
                    <a:cubicBezTo>
                      <a:pt x="211" y="103"/>
                      <a:pt x="206" y="84"/>
                      <a:pt x="206" y="84"/>
                    </a:cubicBezTo>
                    <a:cubicBezTo>
                      <a:pt x="206" y="84"/>
                      <a:pt x="211" y="80"/>
                      <a:pt x="216" y="78"/>
                    </a:cubicBezTo>
                    <a:cubicBezTo>
                      <a:pt x="218" y="75"/>
                      <a:pt x="227" y="62"/>
                      <a:pt x="227" y="62"/>
                    </a:cubicBezTo>
                    <a:cubicBezTo>
                      <a:pt x="236" y="39"/>
                      <a:pt x="236" y="39"/>
                      <a:pt x="236" y="39"/>
                    </a:cubicBezTo>
                    <a:cubicBezTo>
                      <a:pt x="236" y="39"/>
                      <a:pt x="233" y="36"/>
                      <a:pt x="233" y="34"/>
                    </a:cubicBezTo>
                    <a:cubicBezTo>
                      <a:pt x="234" y="31"/>
                      <a:pt x="244" y="27"/>
                      <a:pt x="244" y="27"/>
                    </a:cubicBezTo>
                    <a:cubicBezTo>
                      <a:pt x="236" y="18"/>
                      <a:pt x="236" y="18"/>
                      <a:pt x="236" y="18"/>
                    </a:cubicBezTo>
                    <a:cubicBezTo>
                      <a:pt x="236" y="18"/>
                      <a:pt x="234" y="24"/>
                      <a:pt x="229" y="24"/>
                    </a:cubicBezTo>
                    <a:cubicBezTo>
                      <a:pt x="224" y="28"/>
                      <a:pt x="215" y="20"/>
                      <a:pt x="206" y="20"/>
                    </a:cubicBezTo>
                    <a:cubicBezTo>
                      <a:pt x="195" y="21"/>
                      <a:pt x="200" y="26"/>
                      <a:pt x="188" y="24"/>
                    </a:cubicBezTo>
                    <a:cubicBezTo>
                      <a:pt x="176" y="22"/>
                      <a:pt x="164" y="12"/>
                      <a:pt x="164" y="12"/>
                    </a:cubicBezTo>
                    <a:cubicBezTo>
                      <a:pt x="159" y="16"/>
                      <a:pt x="159" y="16"/>
                      <a:pt x="159" y="16"/>
                    </a:cubicBezTo>
                    <a:cubicBezTo>
                      <a:pt x="148" y="9"/>
                      <a:pt x="148" y="9"/>
                      <a:pt x="148" y="9"/>
                    </a:cubicBezTo>
                    <a:cubicBezTo>
                      <a:pt x="139" y="10"/>
                      <a:pt x="139" y="10"/>
                      <a:pt x="139" y="10"/>
                    </a:cubicBezTo>
                    <a:cubicBezTo>
                      <a:pt x="137" y="4"/>
                      <a:pt x="137" y="4"/>
                      <a:pt x="137" y="4"/>
                    </a:cubicBezTo>
                    <a:cubicBezTo>
                      <a:pt x="132" y="4"/>
                      <a:pt x="132" y="4"/>
                      <a:pt x="132" y="4"/>
                    </a:cubicBezTo>
                    <a:cubicBezTo>
                      <a:pt x="133" y="11"/>
                      <a:pt x="133" y="11"/>
                      <a:pt x="133" y="11"/>
                    </a:cubicBezTo>
                    <a:cubicBezTo>
                      <a:pt x="128" y="10"/>
                      <a:pt x="128" y="10"/>
                      <a:pt x="128" y="10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6" y="8"/>
                      <a:pt x="126" y="8"/>
                      <a:pt x="126" y="8"/>
                    </a:cubicBezTo>
                    <a:cubicBezTo>
                      <a:pt x="125" y="12"/>
                      <a:pt x="125" y="12"/>
                      <a:pt x="125" y="12"/>
                    </a:cubicBezTo>
                    <a:cubicBezTo>
                      <a:pt x="122" y="11"/>
                      <a:pt x="122" y="11"/>
                      <a:pt x="122" y="11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6" y="1"/>
                      <a:pt x="117" y="11"/>
                      <a:pt x="116" y="12"/>
                    </a:cubicBezTo>
                    <a:cubicBezTo>
                      <a:pt x="114" y="12"/>
                      <a:pt x="111" y="6"/>
                      <a:pt x="111" y="6"/>
                    </a:cubicBezTo>
                    <a:cubicBezTo>
                      <a:pt x="109" y="15"/>
                      <a:pt x="109" y="15"/>
                      <a:pt x="109" y="15"/>
                    </a:cubicBezTo>
                    <a:cubicBezTo>
                      <a:pt x="109" y="15"/>
                      <a:pt x="109" y="17"/>
                      <a:pt x="105" y="18"/>
                    </a:cubicBezTo>
                    <a:cubicBezTo>
                      <a:pt x="102" y="18"/>
                      <a:pt x="92" y="17"/>
                      <a:pt x="92" y="17"/>
                    </a:cubicBezTo>
                    <a:cubicBezTo>
                      <a:pt x="92" y="17"/>
                      <a:pt x="84" y="20"/>
                      <a:pt x="82" y="19"/>
                    </a:cubicBezTo>
                    <a:cubicBezTo>
                      <a:pt x="81" y="19"/>
                      <a:pt x="73" y="10"/>
                      <a:pt x="72" y="11"/>
                    </a:cubicBezTo>
                    <a:cubicBezTo>
                      <a:pt x="70" y="12"/>
                      <a:pt x="72" y="23"/>
                      <a:pt x="72" y="23"/>
                    </a:cubicBezTo>
                    <a:cubicBezTo>
                      <a:pt x="66" y="25"/>
                      <a:pt x="66" y="25"/>
                      <a:pt x="66" y="25"/>
                    </a:cubicBezTo>
                    <a:cubicBezTo>
                      <a:pt x="66" y="25"/>
                      <a:pt x="56" y="20"/>
                      <a:pt x="53" y="21"/>
                    </a:cubicBezTo>
                    <a:cubicBezTo>
                      <a:pt x="48" y="22"/>
                      <a:pt x="47" y="28"/>
                      <a:pt x="47" y="28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3" y="30"/>
                      <a:pt x="37" y="40"/>
                      <a:pt x="35" y="41"/>
                    </a:cubicBezTo>
                    <a:cubicBezTo>
                      <a:pt x="34" y="42"/>
                      <a:pt x="33" y="39"/>
                      <a:pt x="33" y="39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2" y="57"/>
                      <a:pt x="1" y="60"/>
                    </a:cubicBezTo>
                    <a:cubicBezTo>
                      <a:pt x="1" y="63"/>
                      <a:pt x="3" y="66"/>
                      <a:pt x="5" y="67"/>
                    </a:cubicBezTo>
                    <a:cubicBezTo>
                      <a:pt x="8" y="67"/>
                      <a:pt x="10" y="65"/>
                      <a:pt x="10" y="65"/>
                    </a:cubicBezTo>
                    <a:cubicBezTo>
                      <a:pt x="11" y="66"/>
                      <a:pt x="11" y="66"/>
                      <a:pt x="11" y="66"/>
                    </a:cubicBezTo>
                    <a:cubicBezTo>
                      <a:pt x="11" y="66"/>
                      <a:pt x="3" y="69"/>
                      <a:pt x="2" y="72"/>
                    </a:cubicBezTo>
                    <a:cubicBezTo>
                      <a:pt x="0" y="75"/>
                      <a:pt x="5" y="82"/>
                      <a:pt x="5" y="82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10" y="85"/>
                      <a:pt x="10" y="85"/>
                      <a:pt x="10" y="85"/>
                    </a:cubicBezTo>
                    <a:cubicBezTo>
                      <a:pt x="19" y="88"/>
                      <a:pt x="19" y="88"/>
                      <a:pt x="19" y="88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7" y="93"/>
                      <a:pt x="7" y="93"/>
                      <a:pt x="7" y="93"/>
                    </a:cubicBezTo>
                    <a:cubicBezTo>
                      <a:pt x="4" y="94"/>
                      <a:pt x="4" y="94"/>
                      <a:pt x="4" y="94"/>
                    </a:cubicBezTo>
                    <a:cubicBezTo>
                      <a:pt x="4" y="108"/>
                      <a:pt x="4" y="108"/>
                      <a:pt x="4" y="108"/>
                    </a:cubicBezTo>
                    <a:cubicBezTo>
                      <a:pt x="4" y="108"/>
                      <a:pt x="11" y="107"/>
                      <a:pt x="13" y="111"/>
                    </a:cubicBezTo>
                    <a:cubicBezTo>
                      <a:pt x="15" y="114"/>
                      <a:pt x="16" y="119"/>
                      <a:pt x="17" y="122"/>
                    </a:cubicBezTo>
                    <a:cubicBezTo>
                      <a:pt x="18" y="126"/>
                      <a:pt x="18" y="130"/>
                      <a:pt x="18" y="130"/>
                    </a:cubicBezTo>
                    <a:cubicBezTo>
                      <a:pt x="22" y="128"/>
                      <a:pt x="22" y="128"/>
                      <a:pt x="22" y="128"/>
                    </a:cubicBezTo>
                    <a:cubicBezTo>
                      <a:pt x="24" y="133"/>
                      <a:pt x="24" y="133"/>
                      <a:pt x="24" y="133"/>
                    </a:cubicBezTo>
                    <a:cubicBezTo>
                      <a:pt x="32" y="130"/>
                      <a:pt x="32" y="130"/>
                      <a:pt x="32" y="130"/>
                    </a:cubicBezTo>
                    <a:cubicBezTo>
                      <a:pt x="38" y="139"/>
                      <a:pt x="38" y="139"/>
                      <a:pt x="38" y="139"/>
                    </a:cubicBezTo>
                    <a:cubicBezTo>
                      <a:pt x="43" y="135"/>
                      <a:pt x="43" y="135"/>
                      <a:pt x="43" y="135"/>
                    </a:cubicBezTo>
                    <a:cubicBezTo>
                      <a:pt x="43" y="135"/>
                      <a:pt x="45" y="126"/>
                      <a:pt x="47" y="125"/>
                    </a:cubicBezTo>
                    <a:cubicBezTo>
                      <a:pt x="50" y="124"/>
                      <a:pt x="59" y="127"/>
                      <a:pt x="60" y="130"/>
                    </a:cubicBezTo>
                    <a:cubicBezTo>
                      <a:pt x="62" y="132"/>
                      <a:pt x="55" y="140"/>
                      <a:pt x="55" y="140"/>
                    </a:cubicBezTo>
                    <a:cubicBezTo>
                      <a:pt x="57" y="154"/>
                      <a:pt x="57" y="154"/>
                      <a:pt x="57" y="154"/>
                    </a:cubicBezTo>
                    <a:cubicBezTo>
                      <a:pt x="51" y="165"/>
                      <a:pt x="51" y="165"/>
                      <a:pt x="51" y="165"/>
                    </a:cubicBezTo>
                    <a:cubicBezTo>
                      <a:pt x="51" y="174"/>
                      <a:pt x="51" y="174"/>
                      <a:pt x="51" y="174"/>
                    </a:cubicBezTo>
                    <a:cubicBezTo>
                      <a:pt x="54" y="175"/>
                      <a:pt x="54" y="175"/>
                      <a:pt x="54" y="175"/>
                    </a:cubicBezTo>
                    <a:cubicBezTo>
                      <a:pt x="57" y="169"/>
                      <a:pt x="57" y="169"/>
                      <a:pt x="57" y="169"/>
                    </a:cubicBezTo>
                    <a:cubicBezTo>
                      <a:pt x="62" y="166"/>
                      <a:pt x="62" y="166"/>
                      <a:pt x="62" y="166"/>
                    </a:cubicBezTo>
                    <a:cubicBezTo>
                      <a:pt x="66" y="171"/>
                      <a:pt x="66" y="171"/>
                      <a:pt x="66" y="171"/>
                    </a:cubicBezTo>
                    <a:cubicBezTo>
                      <a:pt x="72" y="162"/>
                      <a:pt x="72" y="162"/>
                      <a:pt x="72" y="162"/>
                    </a:cubicBezTo>
                    <a:cubicBezTo>
                      <a:pt x="80" y="166"/>
                      <a:pt x="80" y="166"/>
                      <a:pt x="80" y="166"/>
                    </a:cubicBezTo>
                    <a:cubicBezTo>
                      <a:pt x="90" y="155"/>
                      <a:pt x="90" y="155"/>
                      <a:pt x="90" y="155"/>
                    </a:cubicBezTo>
                    <a:cubicBezTo>
                      <a:pt x="94" y="155"/>
                      <a:pt x="94" y="155"/>
                      <a:pt x="94" y="155"/>
                    </a:cubicBezTo>
                    <a:cubicBezTo>
                      <a:pt x="99" y="164"/>
                      <a:pt x="99" y="164"/>
                      <a:pt x="99" y="164"/>
                    </a:cubicBezTo>
                    <a:cubicBezTo>
                      <a:pt x="102" y="157"/>
                      <a:pt x="102" y="157"/>
                      <a:pt x="102" y="157"/>
                    </a:cubicBezTo>
                    <a:cubicBezTo>
                      <a:pt x="110" y="164"/>
                      <a:pt x="110" y="164"/>
                      <a:pt x="110" y="164"/>
                    </a:cubicBezTo>
                    <a:cubicBezTo>
                      <a:pt x="115" y="165"/>
                      <a:pt x="115" y="165"/>
                      <a:pt x="115" y="165"/>
                    </a:cubicBezTo>
                    <a:cubicBezTo>
                      <a:pt x="118" y="174"/>
                      <a:pt x="118" y="174"/>
                      <a:pt x="118" y="174"/>
                    </a:cubicBezTo>
                    <a:cubicBezTo>
                      <a:pt x="125" y="170"/>
                      <a:pt x="125" y="170"/>
                      <a:pt x="125" y="170"/>
                    </a:cubicBezTo>
                    <a:cubicBezTo>
                      <a:pt x="125" y="170"/>
                      <a:pt x="127" y="178"/>
                      <a:pt x="130" y="179"/>
                    </a:cubicBezTo>
                    <a:cubicBezTo>
                      <a:pt x="133" y="179"/>
                      <a:pt x="139" y="178"/>
                      <a:pt x="139" y="178"/>
                    </a:cubicBezTo>
                    <a:cubicBezTo>
                      <a:pt x="138" y="183"/>
                      <a:pt x="138" y="183"/>
                      <a:pt x="138" y="183"/>
                    </a:cubicBezTo>
                    <a:cubicBezTo>
                      <a:pt x="138" y="183"/>
                      <a:pt x="145" y="188"/>
                      <a:pt x="147" y="190"/>
                    </a:cubicBezTo>
                    <a:cubicBezTo>
                      <a:pt x="150" y="193"/>
                      <a:pt x="147" y="200"/>
                      <a:pt x="150" y="201"/>
                    </a:cubicBezTo>
                    <a:cubicBezTo>
                      <a:pt x="163" y="203"/>
                      <a:pt x="163" y="203"/>
                      <a:pt x="163" y="203"/>
                    </a:cubicBezTo>
                    <a:cubicBezTo>
                      <a:pt x="168" y="209"/>
                      <a:pt x="168" y="209"/>
                      <a:pt x="168" y="209"/>
                    </a:cubicBezTo>
                    <a:cubicBezTo>
                      <a:pt x="187" y="200"/>
                      <a:pt x="187" y="200"/>
                      <a:pt x="187" y="200"/>
                    </a:cubicBezTo>
                    <a:cubicBezTo>
                      <a:pt x="187" y="200"/>
                      <a:pt x="197" y="207"/>
                      <a:pt x="202" y="206"/>
                    </a:cubicBezTo>
                    <a:cubicBezTo>
                      <a:pt x="204" y="206"/>
                      <a:pt x="207" y="207"/>
                      <a:pt x="208" y="206"/>
                    </a:cubicBezTo>
                    <a:cubicBezTo>
                      <a:pt x="208" y="200"/>
                      <a:pt x="208" y="200"/>
                      <a:pt x="208" y="200"/>
                    </a:cubicBezTo>
                    <a:cubicBezTo>
                      <a:pt x="211" y="191"/>
                      <a:pt x="211" y="191"/>
                      <a:pt x="211" y="191"/>
                    </a:cubicBezTo>
                    <a:cubicBezTo>
                      <a:pt x="211" y="191"/>
                      <a:pt x="216" y="192"/>
                      <a:pt x="219" y="188"/>
                    </a:cubicBezTo>
                    <a:cubicBezTo>
                      <a:pt x="220" y="185"/>
                      <a:pt x="217" y="179"/>
                      <a:pt x="217" y="179"/>
                    </a:cubicBezTo>
                    <a:cubicBezTo>
                      <a:pt x="217" y="179"/>
                      <a:pt x="230" y="178"/>
                      <a:pt x="232" y="175"/>
                    </a:cubicBezTo>
                    <a:cubicBezTo>
                      <a:pt x="233" y="172"/>
                      <a:pt x="220" y="161"/>
                      <a:pt x="220" y="16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53" name="Freeform 176"/>
              <p:cNvSpPr>
                <a:spLocks/>
              </p:cNvSpPr>
              <p:nvPr/>
            </p:nvSpPr>
            <p:spPr bwMode="gray">
              <a:xfrm>
                <a:off x="3585567" y="3404091"/>
                <a:ext cx="102094" cy="93343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40" y="0"/>
                  </a:cxn>
                  <a:cxn ang="0">
                    <a:pos x="35" y="3"/>
                  </a:cxn>
                  <a:cxn ang="0">
                    <a:pos x="25" y="4"/>
                  </a:cxn>
                  <a:cxn ang="0">
                    <a:pos x="25" y="13"/>
                  </a:cxn>
                  <a:cxn ang="0">
                    <a:pos x="20" y="5"/>
                  </a:cxn>
                  <a:cxn ang="0">
                    <a:pos x="16" y="19"/>
                  </a:cxn>
                  <a:cxn ang="0">
                    <a:pos x="9" y="15"/>
                  </a:cxn>
                  <a:cxn ang="0">
                    <a:pos x="10" y="11"/>
                  </a:cxn>
                  <a:cxn ang="0">
                    <a:pos x="1" y="9"/>
                  </a:cxn>
                  <a:cxn ang="0">
                    <a:pos x="1" y="13"/>
                  </a:cxn>
                  <a:cxn ang="0">
                    <a:pos x="6" y="19"/>
                  </a:cxn>
                  <a:cxn ang="0">
                    <a:pos x="8" y="24"/>
                  </a:cxn>
                  <a:cxn ang="0">
                    <a:pos x="0" y="32"/>
                  </a:cxn>
                  <a:cxn ang="0">
                    <a:pos x="9" y="39"/>
                  </a:cxn>
                  <a:cxn ang="0">
                    <a:pos x="19" y="43"/>
                  </a:cxn>
                  <a:cxn ang="0">
                    <a:pos x="20" y="49"/>
                  </a:cxn>
                  <a:cxn ang="0">
                    <a:pos x="17" y="53"/>
                  </a:cxn>
                  <a:cxn ang="0">
                    <a:pos x="13" y="51"/>
                  </a:cxn>
                  <a:cxn ang="0">
                    <a:pos x="12" y="57"/>
                  </a:cxn>
                  <a:cxn ang="0">
                    <a:pos x="5" y="63"/>
                  </a:cxn>
                  <a:cxn ang="0">
                    <a:pos x="10" y="68"/>
                  </a:cxn>
                  <a:cxn ang="0">
                    <a:pos x="19" y="59"/>
                  </a:cxn>
                  <a:cxn ang="0">
                    <a:pos x="26" y="42"/>
                  </a:cxn>
                  <a:cxn ang="0">
                    <a:pos x="33" y="38"/>
                  </a:cxn>
                  <a:cxn ang="0">
                    <a:pos x="45" y="37"/>
                  </a:cxn>
                  <a:cxn ang="0">
                    <a:pos x="61" y="26"/>
                  </a:cxn>
                  <a:cxn ang="0">
                    <a:pos x="66" y="21"/>
                  </a:cxn>
                  <a:cxn ang="0">
                    <a:pos x="74" y="14"/>
                  </a:cxn>
                  <a:cxn ang="0">
                    <a:pos x="55" y="1"/>
                  </a:cxn>
                  <a:cxn ang="0">
                    <a:pos x="45" y="5"/>
                  </a:cxn>
                </a:cxnLst>
                <a:rect l="0" t="0" r="r" b="b"/>
                <a:pathLst>
                  <a:path w="74" h="68">
                    <a:moveTo>
                      <a:pt x="45" y="5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40" y="0"/>
                      <a:pt x="36" y="2"/>
                      <a:pt x="35" y="3"/>
                    </a:cubicBezTo>
                    <a:cubicBezTo>
                      <a:pt x="33" y="4"/>
                      <a:pt x="25" y="4"/>
                      <a:pt x="25" y="4"/>
                    </a:cubicBezTo>
                    <a:cubicBezTo>
                      <a:pt x="25" y="4"/>
                      <a:pt x="28" y="13"/>
                      <a:pt x="25" y="13"/>
                    </a:cubicBezTo>
                    <a:cubicBezTo>
                      <a:pt x="22" y="13"/>
                      <a:pt x="20" y="5"/>
                      <a:pt x="20" y="5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7" y="37"/>
                      <a:pt x="9" y="39"/>
                    </a:cubicBezTo>
                    <a:cubicBezTo>
                      <a:pt x="13" y="43"/>
                      <a:pt x="19" y="43"/>
                      <a:pt x="19" y="43"/>
                    </a:cubicBezTo>
                    <a:cubicBezTo>
                      <a:pt x="19" y="43"/>
                      <a:pt x="21" y="45"/>
                      <a:pt x="20" y="49"/>
                    </a:cubicBezTo>
                    <a:cubicBezTo>
                      <a:pt x="19" y="52"/>
                      <a:pt x="17" y="53"/>
                      <a:pt x="17" y="53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60"/>
                      <a:pt x="5" y="63"/>
                      <a:pt x="5" y="63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0" y="68"/>
                      <a:pt x="15" y="65"/>
                      <a:pt x="19" y="59"/>
                    </a:cubicBezTo>
                    <a:cubicBezTo>
                      <a:pt x="23" y="54"/>
                      <a:pt x="26" y="42"/>
                      <a:pt x="26" y="42"/>
                    </a:cubicBezTo>
                    <a:cubicBezTo>
                      <a:pt x="26" y="42"/>
                      <a:pt x="31" y="39"/>
                      <a:pt x="33" y="38"/>
                    </a:cubicBezTo>
                    <a:cubicBezTo>
                      <a:pt x="34" y="38"/>
                      <a:pt x="45" y="37"/>
                      <a:pt x="45" y="37"/>
                    </a:cubicBezTo>
                    <a:cubicBezTo>
                      <a:pt x="61" y="26"/>
                      <a:pt x="61" y="26"/>
                      <a:pt x="61" y="26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74" y="14"/>
                      <a:pt x="74" y="14"/>
                      <a:pt x="74" y="14"/>
                    </a:cubicBezTo>
                    <a:cubicBezTo>
                      <a:pt x="74" y="14"/>
                      <a:pt x="62" y="2"/>
                      <a:pt x="55" y="1"/>
                    </a:cubicBezTo>
                    <a:cubicBezTo>
                      <a:pt x="49" y="0"/>
                      <a:pt x="45" y="5"/>
                      <a:pt x="45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54" name="Freeform 177"/>
              <p:cNvSpPr>
                <a:spLocks/>
              </p:cNvSpPr>
              <p:nvPr/>
            </p:nvSpPr>
            <p:spPr bwMode="gray">
              <a:xfrm>
                <a:off x="3602485" y="3339335"/>
                <a:ext cx="72924" cy="53672"/>
              </a:xfrm>
              <a:custGeom>
                <a:avLst/>
                <a:gdLst/>
                <a:ahLst/>
                <a:cxnLst>
                  <a:cxn ang="0">
                    <a:pos x="18" y="20"/>
                  </a:cxn>
                  <a:cxn ang="0">
                    <a:pos x="24" y="26"/>
                  </a:cxn>
                  <a:cxn ang="0">
                    <a:pos x="22" y="29"/>
                  </a:cxn>
                  <a:cxn ang="0">
                    <a:pos x="25" y="38"/>
                  </a:cxn>
                  <a:cxn ang="0">
                    <a:pos x="29" y="39"/>
                  </a:cxn>
                  <a:cxn ang="0">
                    <a:pos x="33" y="35"/>
                  </a:cxn>
                  <a:cxn ang="0">
                    <a:pos x="36" y="33"/>
                  </a:cxn>
                  <a:cxn ang="0">
                    <a:pos x="39" y="34"/>
                  </a:cxn>
                  <a:cxn ang="0">
                    <a:pos x="43" y="31"/>
                  </a:cxn>
                  <a:cxn ang="0">
                    <a:pos x="42" y="26"/>
                  </a:cxn>
                  <a:cxn ang="0">
                    <a:pos x="53" y="27"/>
                  </a:cxn>
                  <a:cxn ang="0">
                    <a:pos x="46" y="15"/>
                  </a:cxn>
                  <a:cxn ang="0">
                    <a:pos x="38" y="10"/>
                  </a:cxn>
                  <a:cxn ang="0">
                    <a:pos x="33" y="3"/>
                  </a:cxn>
                  <a:cxn ang="0">
                    <a:pos x="29" y="0"/>
                  </a:cxn>
                  <a:cxn ang="0">
                    <a:pos x="29" y="7"/>
                  </a:cxn>
                  <a:cxn ang="0">
                    <a:pos x="22" y="15"/>
                  </a:cxn>
                  <a:cxn ang="0">
                    <a:pos x="9" y="17"/>
                  </a:cxn>
                  <a:cxn ang="0">
                    <a:pos x="6" y="15"/>
                  </a:cxn>
                  <a:cxn ang="0">
                    <a:pos x="0" y="17"/>
                  </a:cxn>
                  <a:cxn ang="0">
                    <a:pos x="9" y="23"/>
                  </a:cxn>
                  <a:cxn ang="0">
                    <a:pos x="18" y="20"/>
                  </a:cxn>
                </a:cxnLst>
                <a:rect l="0" t="0" r="r" b="b"/>
                <a:pathLst>
                  <a:path w="53" h="39">
                    <a:moveTo>
                      <a:pt x="18" y="20"/>
                    </a:move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3" y="27"/>
                      <a:pt x="48" y="19"/>
                      <a:pt x="46" y="15"/>
                    </a:cubicBezTo>
                    <a:cubicBezTo>
                      <a:pt x="42" y="11"/>
                      <a:pt x="38" y="10"/>
                      <a:pt x="38" y="10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8" y="20"/>
                      <a:pt x="18" y="20"/>
                      <a:pt x="18" y="2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55" name="Freeform 178"/>
              <p:cNvSpPr>
                <a:spLocks/>
              </p:cNvSpPr>
              <p:nvPr/>
            </p:nvSpPr>
            <p:spPr bwMode="gray">
              <a:xfrm>
                <a:off x="3675409" y="3395924"/>
                <a:ext cx="23336" cy="23336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7" y="4"/>
                  </a:cxn>
                  <a:cxn ang="0">
                    <a:pos x="0" y="7"/>
                  </a:cxn>
                  <a:cxn ang="0">
                    <a:pos x="4" y="11"/>
                  </a:cxn>
                  <a:cxn ang="0">
                    <a:pos x="6" y="11"/>
                  </a:cxn>
                  <a:cxn ang="0">
                    <a:pos x="9" y="17"/>
                  </a:cxn>
                  <a:cxn ang="0">
                    <a:pos x="17" y="15"/>
                  </a:cxn>
                  <a:cxn ang="0">
                    <a:pos x="16" y="6"/>
                  </a:cxn>
                  <a:cxn ang="0">
                    <a:pos x="8" y="0"/>
                  </a:cxn>
                </a:cxnLst>
                <a:rect l="0" t="0" r="r" b="b"/>
                <a:pathLst>
                  <a:path w="17" h="17">
                    <a:moveTo>
                      <a:pt x="8" y="0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56" name="Freeform 179"/>
              <p:cNvSpPr>
                <a:spLocks/>
              </p:cNvSpPr>
              <p:nvPr/>
            </p:nvSpPr>
            <p:spPr bwMode="gray">
              <a:xfrm>
                <a:off x="3673659" y="3348669"/>
                <a:ext cx="35004" cy="19252"/>
              </a:xfrm>
              <a:custGeom>
                <a:avLst/>
                <a:gdLst/>
                <a:ahLst/>
                <a:cxnLst>
                  <a:cxn ang="0">
                    <a:pos x="10" y="7"/>
                  </a:cxn>
                  <a:cxn ang="0">
                    <a:pos x="15" y="1"/>
                  </a:cxn>
                  <a:cxn ang="0">
                    <a:pos x="10" y="7"/>
                  </a:cxn>
                </a:cxnLst>
                <a:rect l="0" t="0" r="r" b="b"/>
                <a:pathLst>
                  <a:path w="25" h="14">
                    <a:moveTo>
                      <a:pt x="10" y="7"/>
                    </a:moveTo>
                    <a:cubicBezTo>
                      <a:pt x="25" y="14"/>
                      <a:pt x="19" y="2"/>
                      <a:pt x="15" y="1"/>
                    </a:cubicBezTo>
                    <a:cubicBezTo>
                      <a:pt x="9" y="0"/>
                      <a:pt x="0" y="1"/>
                      <a:pt x="10" y="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</p:grpSp>
        <p:sp>
          <p:nvSpPr>
            <p:cNvPr id="54" name="Freeform 180"/>
            <p:cNvSpPr>
              <a:spLocks/>
            </p:cNvSpPr>
            <p:nvPr/>
          </p:nvSpPr>
          <p:spPr bwMode="gray">
            <a:xfrm>
              <a:off x="3661405" y="3737206"/>
              <a:ext cx="788162" cy="649315"/>
            </a:xfrm>
            <a:custGeom>
              <a:avLst/>
              <a:gdLst/>
              <a:ahLst/>
              <a:cxnLst>
                <a:cxn ang="0">
                  <a:pos x="572" y="250"/>
                </a:cxn>
                <a:cxn ang="0">
                  <a:pos x="555" y="222"/>
                </a:cxn>
                <a:cxn ang="0">
                  <a:pos x="511" y="217"/>
                </a:cxn>
                <a:cxn ang="0">
                  <a:pos x="503" y="183"/>
                </a:cxn>
                <a:cxn ang="0">
                  <a:pos x="474" y="156"/>
                </a:cxn>
                <a:cxn ang="0">
                  <a:pos x="470" y="137"/>
                </a:cxn>
                <a:cxn ang="0">
                  <a:pos x="453" y="98"/>
                </a:cxn>
                <a:cxn ang="0">
                  <a:pos x="446" y="47"/>
                </a:cxn>
                <a:cxn ang="0">
                  <a:pos x="393" y="27"/>
                </a:cxn>
                <a:cxn ang="0">
                  <a:pos x="365" y="41"/>
                </a:cxn>
                <a:cxn ang="0">
                  <a:pos x="332" y="12"/>
                </a:cxn>
                <a:cxn ang="0">
                  <a:pos x="319" y="3"/>
                </a:cxn>
                <a:cxn ang="0">
                  <a:pos x="286" y="0"/>
                </a:cxn>
                <a:cxn ang="0">
                  <a:pos x="262" y="22"/>
                </a:cxn>
                <a:cxn ang="0">
                  <a:pos x="249" y="34"/>
                </a:cxn>
                <a:cxn ang="0">
                  <a:pos x="231" y="28"/>
                </a:cxn>
                <a:cxn ang="0">
                  <a:pos x="218" y="42"/>
                </a:cxn>
                <a:cxn ang="0">
                  <a:pos x="202" y="47"/>
                </a:cxn>
                <a:cxn ang="0">
                  <a:pos x="196" y="64"/>
                </a:cxn>
                <a:cxn ang="0">
                  <a:pos x="213" y="79"/>
                </a:cxn>
                <a:cxn ang="0">
                  <a:pos x="204" y="99"/>
                </a:cxn>
                <a:cxn ang="0">
                  <a:pos x="173" y="117"/>
                </a:cxn>
                <a:cxn ang="0">
                  <a:pos x="152" y="155"/>
                </a:cxn>
                <a:cxn ang="0">
                  <a:pos x="156" y="186"/>
                </a:cxn>
                <a:cxn ang="0">
                  <a:pos x="139" y="184"/>
                </a:cxn>
                <a:cxn ang="0">
                  <a:pos x="114" y="198"/>
                </a:cxn>
                <a:cxn ang="0">
                  <a:pos x="99" y="213"/>
                </a:cxn>
                <a:cxn ang="0">
                  <a:pos x="74" y="221"/>
                </a:cxn>
                <a:cxn ang="0">
                  <a:pos x="54" y="215"/>
                </a:cxn>
                <a:cxn ang="0">
                  <a:pos x="42" y="216"/>
                </a:cxn>
                <a:cxn ang="0">
                  <a:pos x="32" y="236"/>
                </a:cxn>
                <a:cxn ang="0">
                  <a:pos x="50" y="294"/>
                </a:cxn>
                <a:cxn ang="0">
                  <a:pos x="51" y="312"/>
                </a:cxn>
                <a:cxn ang="0">
                  <a:pos x="45" y="342"/>
                </a:cxn>
                <a:cxn ang="0">
                  <a:pos x="0" y="377"/>
                </a:cxn>
                <a:cxn ang="0">
                  <a:pos x="32" y="403"/>
                </a:cxn>
                <a:cxn ang="0">
                  <a:pos x="30" y="424"/>
                </a:cxn>
                <a:cxn ang="0">
                  <a:pos x="23" y="442"/>
                </a:cxn>
                <a:cxn ang="0">
                  <a:pos x="36" y="437"/>
                </a:cxn>
                <a:cxn ang="0">
                  <a:pos x="75" y="416"/>
                </a:cxn>
                <a:cxn ang="0">
                  <a:pos x="136" y="412"/>
                </a:cxn>
                <a:cxn ang="0">
                  <a:pos x="182" y="415"/>
                </a:cxn>
                <a:cxn ang="0">
                  <a:pos x="205" y="425"/>
                </a:cxn>
                <a:cxn ang="0">
                  <a:pos x="231" y="432"/>
                </a:cxn>
                <a:cxn ang="0">
                  <a:pos x="261" y="442"/>
                </a:cxn>
                <a:cxn ang="0">
                  <a:pos x="285" y="454"/>
                </a:cxn>
                <a:cxn ang="0">
                  <a:pos x="299" y="445"/>
                </a:cxn>
                <a:cxn ang="0">
                  <a:pos x="319" y="448"/>
                </a:cxn>
                <a:cxn ang="0">
                  <a:pos x="339" y="442"/>
                </a:cxn>
                <a:cxn ang="0">
                  <a:pos x="350" y="442"/>
                </a:cxn>
                <a:cxn ang="0">
                  <a:pos x="368" y="433"/>
                </a:cxn>
                <a:cxn ang="0">
                  <a:pos x="382" y="459"/>
                </a:cxn>
                <a:cxn ang="0">
                  <a:pos x="405" y="445"/>
                </a:cxn>
                <a:cxn ang="0">
                  <a:pos x="440" y="446"/>
                </a:cxn>
                <a:cxn ang="0">
                  <a:pos x="457" y="432"/>
                </a:cxn>
                <a:cxn ang="0">
                  <a:pos x="506" y="380"/>
                </a:cxn>
                <a:cxn ang="0">
                  <a:pos x="528" y="378"/>
                </a:cxn>
                <a:cxn ang="0">
                  <a:pos x="511" y="337"/>
                </a:cxn>
                <a:cxn ang="0">
                  <a:pos x="502" y="311"/>
                </a:cxn>
                <a:cxn ang="0">
                  <a:pos x="492" y="288"/>
                </a:cxn>
                <a:cxn ang="0">
                  <a:pos x="509" y="274"/>
                </a:cxn>
                <a:cxn ang="0">
                  <a:pos x="556" y="268"/>
                </a:cxn>
                <a:cxn ang="0">
                  <a:pos x="572" y="257"/>
                </a:cxn>
              </a:cxnLst>
              <a:rect l="0" t="0" r="r" b="b"/>
              <a:pathLst>
                <a:path w="572" h="471">
                  <a:moveTo>
                    <a:pt x="572" y="257"/>
                  </a:moveTo>
                  <a:cubicBezTo>
                    <a:pt x="572" y="250"/>
                    <a:pt x="572" y="250"/>
                    <a:pt x="572" y="250"/>
                  </a:cubicBezTo>
                  <a:cubicBezTo>
                    <a:pt x="545" y="231"/>
                    <a:pt x="545" y="231"/>
                    <a:pt x="545" y="231"/>
                  </a:cubicBezTo>
                  <a:cubicBezTo>
                    <a:pt x="555" y="222"/>
                    <a:pt x="555" y="222"/>
                    <a:pt x="555" y="222"/>
                  </a:cubicBezTo>
                  <a:cubicBezTo>
                    <a:pt x="531" y="215"/>
                    <a:pt x="531" y="215"/>
                    <a:pt x="531" y="215"/>
                  </a:cubicBezTo>
                  <a:cubicBezTo>
                    <a:pt x="511" y="217"/>
                    <a:pt x="511" y="217"/>
                    <a:pt x="511" y="217"/>
                  </a:cubicBezTo>
                  <a:cubicBezTo>
                    <a:pt x="511" y="217"/>
                    <a:pt x="518" y="198"/>
                    <a:pt x="514" y="193"/>
                  </a:cubicBezTo>
                  <a:cubicBezTo>
                    <a:pt x="511" y="186"/>
                    <a:pt x="503" y="183"/>
                    <a:pt x="503" y="183"/>
                  </a:cubicBezTo>
                  <a:cubicBezTo>
                    <a:pt x="503" y="183"/>
                    <a:pt x="476" y="177"/>
                    <a:pt x="476" y="170"/>
                  </a:cubicBezTo>
                  <a:cubicBezTo>
                    <a:pt x="474" y="164"/>
                    <a:pt x="474" y="156"/>
                    <a:pt x="474" y="156"/>
                  </a:cubicBezTo>
                  <a:cubicBezTo>
                    <a:pt x="463" y="151"/>
                    <a:pt x="463" y="151"/>
                    <a:pt x="463" y="151"/>
                  </a:cubicBezTo>
                  <a:cubicBezTo>
                    <a:pt x="463" y="151"/>
                    <a:pt x="478" y="144"/>
                    <a:pt x="470" y="137"/>
                  </a:cubicBezTo>
                  <a:cubicBezTo>
                    <a:pt x="461" y="129"/>
                    <a:pt x="445" y="123"/>
                    <a:pt x="445" y="123"/>
                  </a:cubicBezTo>
                  <a:cubicBezTo>
                    <a:pt x="453" y="98"/>
                    <a:pt x="453" y="98"/>
                    <a:pt x="453" y="98"/>
                  </a:cubicBezTo>
                  <a:cubicBezTo>
                    <a:pt x="440" y="71"/>
                    <a:pt x="440" y="71"/>
                    <a:pt x="440" y="71"/>
                  </a:cubicBezTo>
                  <a:cubicBezTo>
                    <a:pt x="440" y="71"/>
                    <a:pt x="454" y="60"/>
                    <a:pt x="446" y="47"/>
                  </a:cubicBezTo>
                  <a:cubicBezTo>
                    <a:pt x="439" y="37"/>
                    <a:pt x="429" y="40"/>
                    <a:pt x="421" y="33"/>
                  </a:cubicBezTo>
                  <a:cubicBezTo>
                    <a:pt x="415" y="25"/>
                    <a:pt x="403" y="23"/>
                    <a:pt x="393" y="27"/>
                  </a:cubicBezTo>
                  <a:cubicBezTo>
                    <a:pt x="381" y="29"/>
                    <a:pt x="371" y="30"/>
                    <a:pt x="371" y="30"/>
                  </a:cubicBezTo>
                  <a:cubicBezTo>
                    <a:pt x="371" y="30"/>
                    <a:pt x="378" y="44"/>
                    <a:pt x="365" y="41"/>
                  </a:cubicBezTo>
                  <a:cubicBezTo>
                    <a:pt x="349" y="35"/>
                    <a:pt x="369" y="25"/>
                    <a:pt x="362" y="18"/>
                  </a:cubicBezTo>
                  <a:cubicBezTo>
                    <a:pt x="356" y="9"/>
                    <a:pt x="334" y="8"/>
                    <a:pt x="332" y="12"/>
                  </a:cubicBezTo>
                  <a:cubicBezTo>
                    <a:pt x="329" y="13"/>
                    <a:pt x="329" y="22"/>
                    <a:pt x="322" y="19"/>
                  </a:cubicBezTo>
                  <a:cubicBezTo>
                    <a:pt x="312" y="16"/>
                    <a:pt x="326" y="6"/>
                    <a:pt x="319" y="3"/>
                  </a:cubicBezTo>
                  <a:cubicBezTo>
                    <a:pt x="310" y="0"/>
                    <a:pt x="300" y="6"/>
                    <a:pt x="295" y="5"/>
                  </a:cubicBezTo>
                  <a:cubicBezTo>
                    <a:pt x="291" y="4"/>
                    <a:pt x="288" y="1"/>
                    <a:pt x="286" y="0"/>
                  </a:cubicBezTo>
                  <a:cubicBezTo>
                    <a:pt x="282" y="4"/>
                    <a:pt x="279" y="3"/>
                    <a:pt x="279" y="3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62" y="22"/>
                    <a:pt x="264" y="31"/>
                    <a:pt x="259" y="35"/>
                  </a:cubicBezTo>
                  <a:cubicBezTo>
                    <a:pt x="254" y="37"/>
                    <a:pt x="249" y="34"/>
                    <a:pt x="249" y="34"/>
                  </a:cubicBezTo>
                  <a:cubicBezTo>
                    <a:pt x="249" y="34"/>
                    <a:pt x="244" y="35"/>
                    <a:pt x="241" y="34"/>
                  </a:cubicBezTo>
                  <a:cubicBezTo>
                    <a:pt x="238" y="34"/>
                    <a:pt x="231" y="28"/>
                    <a:pt x="231" y="28"/>
                  </a:cubicBezTo>
                  <a:cubicBezTo>
                    <a:pt x="225" y="30"/>
                    <a:pt x="225" y="30"/>
                    <a:pt x="225" y="30"/>
                  </a:cubicBezTo>
                  <a:cubicBezTo>
                    <a:pt x="225" y="30"/>
                    <a:pt x="223" y="40"/>
                    <a:pt x="218" y="42"/>
                  </a:cubicBezTo>
                  <a:cubicBezTo>
                    <a:pt x="214" y="46"/>
                    <a:pt x="209" y="43"/>
                    <a:pt x="209" y="43"/>
                  </a:cubicBezTo>
                  <a:cubicBezTo>
                    <a:pt x="202" y="47"/>
                    <a:pt x="202" y="47"/>
                    <a:pt x="202" y="47"/>
                  </a:cubicBezTo>
                  <a:cubicBezTo>
                    <a:pt x="200" y="56"/>
                    <a:pt x="200" y="56"/>
                    <a:pt x="200" y="56"/>
                  </a:cubicBezTo>
                  <a:cubicBezTo>
                    <a:pt x="196" y="64"/>
                    <a:pt x="196" y="64"/>
                    <a:pt x="196" y="64"/>
                  </a:cubicBezTo>
                  <a:cubicBezTo>
                    <a:pt x="192" y="78"/>
                    <a:pt x="192" y="78"/>
                    <a:pt x="192" y="78"/>
                  </a:cubicBezTo>
                  <a:cubicBezTo>
                    <a:pt x="192" y="78"/>
                    <a:pt x="212" y="75"/>
                    <a:pt x="213" y="79"/>
                  </a:cubicBezTo>
                  <a:cubicBezTo>
                    <a:pt x="213" y="85"/>
                    <a:pt x="206" y="92"/>
                    <a:pt x="206" y="92"/>
                  </a:cubicBezTo>
                  <a:cubicBezTo>
                    <a:pt x="204" y="99"/>
                    <a:pt x="204" y="99"/>
                    <a:pt x="204" y="99"/>
                  </a:cubicBezTo>
                  <a:cubicBezTo>
                    <a:pt x="181" y="101"/>
                    <a:pt x="181" y="101"/>
                    <a:pt x="181" y="101"/>
                  </a:cubicBezTo>
                  <a:cubicBezTo>
                    <a:pt x="181" y="101"/>
                    <a:pt x="180" y="116"/>
                    <a:pt x="173" y="117"/>
                  </a:cubicBezTo>
                  <a:cubicBezTo>
                    <a:pt x="166" y="118"/>
                    <a:pt x="154" y="123"/>
                    <a:pt x="153" y="129"/>
                  </a:cubicBezTo>
                  <a:cubicBezTo>
                    <a:pt x="151" y="136"/>
                    <a:pt x="152" y="155"/>
                    <a:pt x="152" y="155"/>
                  </a:cubicBezTo>
                  <a:cubicBezTo>
                    <a:pt x="144" y="177"/>
                    <a:pt x="144" y="177"/>
                    <a:pt x="144" y="177"/>
                  </a:cubicBezTo>
                  <a:cubicBezTo>
                    <a:pt x="144" y="177"/>
                    <a:pt x="157" y="179"/>
                    <a:pt x="156" y="186"/>
                  </a:cubicBezTo>
                  <a:cubicBezTo>
                    <a:pt x="157" y="197"/>
                    <a:pt x="145" y="202"/>
                    <a:pt x="141" y="197"/>
                  </a:cubicBezTo>
                  <a:cubicBezTo>
                    <a:pt x="138" y="191"/>
                    <a:pt x="145" y="184"/>
                    <a:pt x="139" y="184"/>
                  </a:cubicBezTo>
                  <a:cubicBezTo>
                    <a:pt x="132" y="183"/>
                    <a:pt x="123" y="184"/>
                    <a:pt x="123" y="184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8"/>
                    <a:pt x="103" y="191"/>
                    <a:pt x="99" y="195"/>
                  </a:cubicBezTo>
                  <a:cubicBezTo>
                    <a:pt x="97" y="197"/>
                    <a:pt x="105" y="213"/>
                    <a:pt x="99" y="213"/>
                  </a:cubicBezTo>
                  <a:cubicBezTo>
                    <a:pt x="92" y="215"/>
                    <a:pt x="87" y="211"/>
                    <a:pt x="87" y="211"/>
                  </a:cubicBezTo>
                  <a:cubicBezTo>
                    <a:pt x="74" y="221"/>
                    <a:pt x="74" y="221"/>
                    <a:pt x="74" y="221"/>
                  </a:cubicBezTo>
                  <a:cubicBezTo>
                    <a:pt x="65" y="214"/>
                    <a:pt x="65" y="214"/>
                    <a:pt x="65" y="214"/>
                  </a:cubicBezTo>
                  <a:cubicBezTo>
                    <a:pt x="54" y="215"/>
                    <a:pt x="54" y="215"/>
                    <a:pt x="54" y="215"/>
                  </a:cubicBezTo>
                  <a:cubicBezTo>
                    <a:pt x="44" y="210"/>
                    <a:pt x="44" y="210"/>
                    <a:pt x="44" y="210"/>
                  </a:cubicBezTo>
                  <a:cubicBezTo>
                    <a:pt x="42" y="216"/>
                    <a:pt x="42" y="216"/>
                    <a:pt x="42" y="216"/>
                  </a:cubicBezTo>
                  <a:cubicBezTo>
                    <a:pt x="24" y="214"/>
                    <a:pt x="24" y="214"/>
                    <a:pt x="24" y="214"/>
                  </a:cubicBezTo>
                  <a:cubicBezTo>
                    <a:pt x="32" y="236"/>
                    <a:pt x="32" y="236"/>
                    <a:pt x="32" y="236"/>
                  </a:cubicBezTo>
                  <a:cubicBezTo>
                    <a:pt x="32" y="236"/>
                    <a:pt x="32" y="245"/>
                    <a:pt x="33" y="254"/>
                  </a:cubicBezTo>
                  <a:cubicBezTo>
                    <a:pt x="33" y="263"/>
                    <a:pt x="50" y="294"/>
                    <a:pt x="50" y="294"/>
                  </a:cubicBezTo>
                  <a:cubicBezTo>
                    <a:pt x="46" y="299"/>
                    <a:pt x="46" y="299"/>
                    <a:pt x="46" y="299"/>
                  </a:cubicBezTo>
                  <a:cubicBezTo>
                    <a:pt x="51" y="312"/>
                    <a:pt x="51" y="312"/>
                    <a:pt x="51" y="312"/>
                  </a:cubicBezTo>
                  <a:cubicBezTo>
                    <a:pt x="48" y="313"/>
                    <a:pt x="48" y="313"/>
                    <a:pt x="48" y="313"/>
                  </a:cubicBezTo>
                  <a:cubicBezTo>
                    <a:pt x="45" y="342"/>
                    <a:pt x="45" y="342"/>
                    <a:pt x="45" y="342"/>
                  </a:cubicBezTo>
                  <a:cubicBezTo>
                    <a:pt x="45" y="342"/>
                    <a:pt x="27" y="343"/>
                    <a:pt x="17" y="348"/>
                  </a:cubicBezTo>
                  <a:cubicBezTo>
                    <a:pt x="6" y="356"/>
                    <a:pt x="0" y="377"/>
                    <a:pt x="0" y="377"/>
                  </a:cubicBezTo>
                  <a:cubicBezTo>
                    <a:pt x="0" y="377"/>
                    <a:pt x="11" y="379"/>
                    <a:pt x="24" y="389"/>
                  </a:cubicBezTo>
                  <a:cubicBezTo>
                    <a:pt x="36" y="396"/>
                    <a:pt x="32" y="403"/>
                    <a:pt x="32" y="403"/>
                  </a:cubicBezTo>
                  <a:cubicBezTo>
                    <a:pt x="27" y="414"/>
                    <a:pt x="27" y="414"/>
                    <a:pt x="27" y="414"/>
                  </a:cubicBezTo>
                  <a:cubicBezTo>
                    <a:pt x="30" y="424"/>
                    <a:pt x="30" y="424"/>
                    <a:pt x="30" y="424"/>
                  </a:cubicBezTo>
                  <a:cubicBezTo>
                    <a:pt x="23" y="429"/>
                    <a:pt x="23" y="429"/>
                    <a:pt x="23" y="429"/>
                  </a:cubicBezTo>
                  <a:cubicBezTo>
                    <a:pt x="23" y="429"/>
                    <a:pt x="21" y="437"/>
                    <a:pt x="23" y="442"/>
                  </a:cubicBezTo>
                  <a:cubicBezTo>
                    <a:pt x="24" y="444"/>
                    <a:pt x="25" y="448"/>
                    <a:pt x="26" y="449"/>
                  </a:cubicBezTo>
                  <a:cubicBezTo>
                    <a:pt x="27" y="446"/>
                    <a:pt x="29" y="436"/>
                    <a:pt x="36" y="437"/>
                  </a:cubicBezTo>
                  <a:cubicBezTo>
                    <a:pt x="44" y="439"/>
                    <a:pt x="44" y="446"/>
                    <a:pt x="57" y="440"/>
                  </a:cubicBezTo>
                  <a:cubicBezTo>
                    <a:pt x="72" y="434"/>
                    <a:pt x="62" y="421"/>
                    <a:pt x="75" y="416"/>
                  </a:cubicBezTo>
                  <a:cubicBezTo>
                    <a:pt x="87" y="410"/>
                    <a:pt x="95" y="417"/>
                    <a:pt x="108" y="413"/>
                  </a:cubicBezTo>
                  <a:cubicBezTo>
                    <a:pt x="122" y="410"/>
                    <a:pt x="124" y="408"/>
                    <a:pt x="136" y="412"/>
                  </a:cubicBezTo>
                  <a:cubicBezTo>
                    <a:pt x="149" y="416"/>
                    <a:pt x="154" y="412"/>
                    <a:pt x="162" y="411"/>
                  </a:cubicBezTo>
                  <a:cubicBezTo>
                    <a:pt x="171" y="410"/>
                    <a:pt x="182" y="415"/>
                    <a:pt x="182" y="415"/>
                  </a:cubicBezTo>
                  <a:cubicBezTo>
                    <a:pt x="197" y="418"/>
                    <a:pt x="197" y="418"/>
                    <a:pt x="197" y="418"/>
                  </a:cubicBezTo>
                  <a:cubicBezTo>
                    <a:pt x="205" y="425"/>
                    <a:pt x="205" y="425"/>
                    <a:pt x="205" y="425"/>
                  </a:cubicBezTo>
                  <a:cubicBezTo>
                    <a:pt x="216" y="421"/>
                    <a:pt x="216" y="421"/>
                    <a:pt x="216" y="421"/>
                  </a:cubicBezTo>
                  <a:cubicBezTo>
                    <a:pt x="231" y="432"/>
                    <a:pt x="231" y="432"/>
                    <a:pt x="231" y="432"/>
                  </a:cubicBezTo>
                  <a:cubicBezTo>
                    <a:pt x="231" y="432"/>
                    <a:pt x="243" y="416"/>
                    <a:pt x="249" y="427"/>
                  </a:cubicBezTo>
                  <a:cubicBezTo>
                    <a:pt x="255" y="436"/>
                    <a:pt x="249" y="443"/>
                    <a:pt x="261" y="442"/>
                  </a:cubicBezTo>
                  <a:cubicBezTo>
                    <a:pt x="274" y="441"/>
                    <a:pt x="279" y="444"/>
                    <a:pt x="279" y="444"/>
                  </a:cubicBezTo>
                  <a:cubicBezTo>
                    <a:pt x="279" y="444"/>
                    <a:pt x="279" y="453"/>
                    <a:pt x="285" y="454"/>
                  </a:cubicBezTo>
                  <a:cubicBezTo>
                    <a:pt x="289" y="455"/>
                    <a:pt x="287" y="442"/>
                    <a:pt x="287" y="442"/>
                  </a:cubicBezTo>
                  <a:cubicBezTo>
                    <a:pt x="299" y="445"/>
                    <a:pt x="299" y="445"/>
                    <a:pt x="299" y="445"/>
                  </a:cubicBezTo>
                  <a:cubicBezTo>
                    <a:pt x="314" y="435"/>
                    <a:pt x="314" y="435"/>
                    <a:pt x="314" y="435"/>
                  </a:cubicBezTo>
                  <a:cubicBezTo>
                    <a:pt x="319" y="448"/>
                    <a:pt x="319" y="448"/>
                    <a:pt x="319" y="448"/>
                  </a:cubicBezTo>
                  <a:cubicBezTo>
                    <a:pt x="325" y="442"/>
                    <a:pt x="325" y="442"/>
                    <a:pt x="325" y="442"/>
                  </a:cubicBezTo>
                  <a:cubicBezTo>
                    <a:pt x="339" y="442"/>
                    <a:pt x="339" y="442"/>
                    <a:pt x="339" y="442"/>
                  </a:cubicBezTo>
                  <a:cubicBezTo>
                    <a:pt x="339" y="442"/>
                    <a:pt x="334" y="454"/>
                    <a:pt x="341" y="454"/>
                  </a:cubicBezTo>
                  <a:cubicBezTo>
                    <a:pt x="349" y="454"/>
                    <a:pt x="350" y="442"/>
                    <a:pt x="350" y="442"/>
                  </a:cubicBezTo>
                  <a:cubicBezTo>
                    <a:pt x="363" y="442"/>
                    <a:pt x="363" y="442"/>
                    <a:pt x="363" y="442"/>
                  </a:cubicBezTo>
                  <a:cubicBezTo>
                    <a:pt x="368" y="433"/>
                    <a:pt x="368" y="433"/>
                    <a:pt x="368" y="433"/>
                  </a:cubicBezTo>
                  <a:cubicBezTo>
                    <a:pt x="376" y="440"/>
                    <a:pt x="376" y="440"/>
                    <a:pt x="376" y="440"/>
                  </a:cubicBezTo>
                  <a:cubicBezTo>
                    <a:pt x="376" y="440"/>
                    <a:pt x="372" y="459"/>
                    <a:pt x="382" y="459"/>
                  </a:cubicBezTo>
                  <a:cubicBezTo>
                    <a:pt x="389" y="460"/>
                    <a:pt x="391" y="448"/>
                    <a:pt x="391" y="448"/>
                  </a:cubicBezTo>
                  <a:cubicBezTo>
                    <a:pt x="405" y="445"/>
                    <a:pt x="405" y="445"/>
                    <a:pt x="405" y="445"/>
                  </a:cubicBezTo>
                  <a:cubicBezTo>
                    <a:pt x="409" y="450"/>
                    <a:pt x="409" y="450"/>
                    <a:pt x="409" y="450"/>
                  </a:cubicBezTo>
                  <a:cubicBezTo>
                    <a:pt x="409" y="450"/>
                    <a:pt x="432" y="433"/>
                    <a:pt x="440" y="446"/>
                  </a:cubicBezTo>
                  <a:cubicBezTo>
                    <a:pt x="446" y="454"/>
                    <a:pt x="452" y="471"/>
                    <a:pt x="460" y="465"/>
                  </a:cubicBezTo>
                  <a:cubicBezTo>
                    <a:pt x="465" y="458"/>
                    <a:pt x="451" y="452"/>
                    <a:pt x="457" y="432"/>
                  </a:cubicBezTo>
                  <a:cubicBezTo>
                    <a:pt x="462" y="413"/>
                    <a:pt x="469" y="385"/>
                    <a:pt x="485" y="387"/>
                  </a:cubicBezTo>
                  <a:cubicBezTo>
                    <a:pt x="501" y="389"/>
                    <a:pt x="506" y="380"/>
                    <a:pt x="506" y="380"/>
                  </a:cubicBezTo>
                  <a:cubicBezTo>
                    <a:pt x="521" y="383"/>
                    <a:pt x="521" y="383"/>
                    <a:pt x="521" y="383"/>
                  </a:cubicBezTo>
                  <a:cubicBezTo>
                    <a:pt x="528" y="378"/>
                    <a:pt x="528" y="378"/>
                    <a:pt x="528" y="378"/>
                  </a:cubicBezTo>
                  <a:cubicBezTo>
                    <a:pt x="513" y="362"/>
                    <a:pt x="513" y="362"/>
                    <a:pt x="513" y="362"/>
                  </a:cubicBezTo>
                  <a:cubicBezTo>
                    <a:pt x="513" y="362"/>
                    <a:pt x="515" y="344"/>
                    <a:pt x="511" y="337"/>
                  </a:cubicBezTo>
                  <a:cubicBezTo>
                    <a:pt x="509" y="331"/>
                    <a:pt x="507" y="329"/>
                    <a:pt x="507" y="329"/>
                  </a:cubicBezTo>
                  <a:cubicBezTo>
                    <a:pt x="507" y="329"/>
                    <a:pt x="511" y="321"/>
                    <a:pt x="502" y="311"/>
                  </a:cubicBezTo>
                  <a:cubicBezTo>
                    <a:pt x="497" y="302"/>
                    <a:pt x="485" y="297"/>
                    <a:pt x="485" y="297"/>
                  </a:cubicBezTo>
                  <a:cubicBezTo>
                    <a:pt x="492" y="288"/>
                    <a:pt x="492" y="288"/>
                    <a:pt x="492" y="288"/>
                  </a:cubicBezTo>
                  <a:cubicBezTo>
                    <a:pt x="492" y="276"/>
                    <a:pt x="492" y="276"/>
                    <a:pt x="492" y="276"/>
                  </a:cubicBezTo>
                  <a:cubicBezTo>
                    <a:pt x="509" y="274"/>
                    <a:pt x="509" y="274"/>
                    <a:pt x="509" y="274"/>
                  </a:cubicBezTo>
                  <a:cubicBezTo>
                    <a:pt x="509" y="274"/>
                    <a:pt x="520" y="289"/>
                    <a:pt x="535" y="282"/>
                  </a:cubicBezTo>
                  <a:cubicBezTo>
                    <a:pt x="550" y="279"/>
                    <a:pt x="556" y="268"/>
                    <a:pt x="556" y="268"/>
                  </a:cubicBezTo>
                  <a:cubicBezTo>
                    <a:pt x="555" y="260"/>
                    <a:pt x="555" y="260"/>
                    <a:pt x="555" y="260"/>
                  </a:cubicBezTo>
                  <a:cubicBezTo>
                    <a:pt x="572" y="257"/>
                    <a:pt x="572" y="257"/>
                    <a:pt x="572" y="257"/>
                  </a:cubicBezTo>
                  <a:close/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sp>
          <p:nvSpPr>
            <p:cNvPr id="55" name="Freeform 181"/>
            <p:cNvSpPr>
              <a:spLocks/>
            </p:cNvSpPr>
            <p:nvPr/>
          </p:nvSpPr>
          <p:spPr bwMode="gray">
            <a:xfrm>
              <a:off x="3505640" y="3481097"/>
              <a:ext cx="557139" cy="320865"/>
            </a:xfrm>
            <a:custGeom>
              <a:avLst/>
              <a:gdLst/>
              <a:ahLst/>
              <a:cxnLst>
                <a:cxn ang="0">
                  <a:pos x="401" y="168"/>
                </a:cxn>
                <a:cxn ang="0">
                  <a:pos x="398" y="144"/>
                </a:cxn>
                <a:cxn ang="0">
                  <a:pos x="394" y="134"/>
                </a:cxn>
                <a:cxn ang="0">
                  <a:pos x="387" y="122"/>
                </a:cxn>
                <a:cxn ang="0">
                  <a:pos x="369" y="119"/>
                </a:cxn>
                <a:cxn ang="0">
                  <a:pos x="373" y="97"/>
                </a:cxn>
                <a:cxn ang="0">
                  <a:pos x="382" y="76"/>
                </a:cxn>
                <a:cxn ang="0">
                  <a:pos x="361" y="63"/>
                </a:cxn>
                <a:cxn ang="0">
                  <a:pos x="344" y="52"/>
                </a:cxn>
                <a:cxn ang="0">
                  <a:pos x="310" y="55"/>
                </a:cxn>
                <a:cxn ang="0">
                  <a:pos x="291" y="47"/>
                </a:cxn>
                <a:cxn ang="0">
                  <a:pos x="279" y="29"/>
                </a:cxn>
                <a:cxn ang="0">
                  <a:pos x="271" y="25"/>
                </a:cxn>
                <a:cxn ang="0">
                  <a:pos x="260" y="19"/>
                </a:cxn>
                <a:cxn ang="0">
                  <a:pos x="251" y="10"/>
                </a:cxn>
                <a:cxn ang="0">
                  <a:pos x="241" y="10"/>
                </a:cxn>
                <a:cxn ang="0">
                  <a:pos x="232" y="0"/>
                </a:cxn>
                <a:cxn ang="0">
                  <a:pos x="213" y="7"/>
                </a:cxn>
                <a:cxn ang="0">
                  <a:pos x="204" y="12"/>
                </a:cxn>
                <a:cxn ang="0">
                  <a:pos x="196" y="21"/>
                </a:cxn>
                <a:cxn ang="0">
                  <a:pos x="191" y="28"/>
                </a:cxn>
                <a:cxn ang="0">
                  <a:pos x="193" y="84"/>
                </a:cxn>
                <a:cxn ang="0">
                  <a:pos x="155" y="106"/>
                </a:cxn>
                <a:cxn ang="0">
                  <a:pos x="131" y="95"/>
                </a:cxn>
                <a:cxn ang="0">
                  <a:pos x="128" y="75"/>
                </a:cxn>
                <a:cxn ang="0">
                  <a:pos x="117" y="64"/>
                </a:cxn>
                <a:cxn ang="0">
                  <a:pos x="100" y="45"/>
                </a:cxn>
                <a:cxn ang="0">
                  <a:pos x="49" y="48"/>
                </a:cxn>
                <a:cxn ang="0">
                  <a:pos x="31" y="96"/>
                </a:cxn>
                <a:cxn ang="0">
                  <a:pos x="8" y="134"/>
                </a:cxn>
                <a:cxn ang="0">
                  <a:pos x="5" y="150"/>
                </a:cxn>
                <a:cxn ang="0">
                  <a:pos x="9" y="145"/>
                </a:cxn>
                <a:cxn ang="0">
                  <a:pos x="5" y="158"/>
                </a:cxn>
                <a:cxn ang="0">
                  <a:pos x="0" y="161"/>
                </a:cxn>
                <a:cxn ang="0">
                  <a:pos x="3" y="186"/>
                </a:cxn>
                <a:cxn ang="0">
                  <a:pos x="11" y="185"/>
                </a:cxn>
                <a:cxn ang="0">
                  <a:pos x="31" y="164"/>
                </a:cxn>
                <a:cxn ang="0">
                  <a:pos x="51" y="159"/>
                </a:cxn>
                <a:cxn ang="0">
                  <a:pos x="63" y="155"/>
                </a:cxn>
                <a:cxn ang="0">
                  <a:pos x="95" y="164"/>
                </a:cxn>
                <a:cxn ang="0">
                  <a:pos x="115" y="159"/>
                </a:cxn>
                <a:cxn ang="0">
                  <a:pos x="120" y="169"/>
                </a:cxn>
                <a:cxn ang="0">
                  <a:pos x="134" y="163"/>
                </a:cxn>
                <a:cxn ang="0">
                  <a:pos x="151" y="163"/>
                </a:cxn>
                <a:cxn ang="0">
                  <a:pos x="177" y="175"/>
                </a:cxn>
                <a:cxn ang="0">
                  <a:pos x="194" y="176"/>
                </a:cxn>
                <a:cxn ang="0">
                  <a:pos x="205" y="165"/>
                </a:cxn>
                <a:cxn ang="0">
                  <a:pos x="223" y="164"/>
                </a:cxn>
                <a:cxn ang="0">
                  <a:pos x="260" y="187"/>
                </a:cxn>
                <a:cxn ang="0">
                  <a:pos x="283" y="202"/>
                </a:cxn>
                <a:cxn ang="0">
                  <a:pos x="295" y="219"/>
                </a:cxn>
                <a:cxn ang="0">
                  <a:pos x="314" y="233"/>
                </a:cxn>
                <a:cxn ang="0">
                  <a:pos x="330" y="229"/>
                </a:cxn>
                <a:cxn ang="0">
                  <a:pos x="343" y="215"/>
                </a:cxn>
                <a:cxn ang="0">
                  <a:pos x="360" y="221"/>
                </a:cxn>
                <a:cxn ang="0">
                  <a:pos x="373" y="208"/>
                </a:cxn>
                <a:cxn ang="0">
                  <a:pos x="399" y="186"/>
                </a:cxn>
              </a:cxnLst>
              <a:rect l="0" t="0" r="r" b="b"/>
              <a:pathLst>
                <a:path w="404" h="233">
                  <a:moveTo>
                    <a:pt x="404" y="170"/>
                  </a:moveTo>
                  <a:cubicBezTo>
                    <a:pt x="401" y="168"/>
                    <a:pt x="401" y="168"/>
                    <a:pt x="401" y="168"/>
                  </a:cubicBezTo>
                  <a:cubicBezTo>
                    <a:pt x="400" y="159"/>
                    <a:pt x="400" y="159"/>
                    <a:pt x="400" y="159"/>
                  </a:cubicBezTo>
                  <a:cubicBezTo>
                    <a:pt x="398" y="144"/>
                    <a:pt x="398" y="144"/>
                    <a:pt x="398" y="144"/>
                  </a:cubicBezTo>
                  <a:cubicBezTo>
                    <a:pt x="394" y="142"/>
                    <a:pt x="394" y="142"/>
                    <a:pt x="394" y="142"/>
                  </a:cubicBezTo>
                  <a:cubicBezTo>
                    <a:pt x="394" y="134"/>
                    <a:pt x="394" y="134"/>
                    <a:pt x="394" y="134"/>
                  </a:cubicBezTo>
                  <a:cubicBezTo>
                    <a:pt x="382" y="129"/>
                    <a:pt x="382" y="129"/>
                    <a:pt x="382" y="129"/>
                  </a:cubicBezTo>
                  <a:cubicBezTo>
                    <a:pt x="387" y="122"/>
                    <a:pt x="387" y="122"/>
                    <a:pt x="387" y="122"/>
                  </a:cubicBezTo>
                  <a:cubicBezTo>
                    <a:pt x="387" y="122"/>
                    <a:pt x="385" y="118"/>
                    <a:pt x="382" y="117"/>
                  </a:cubicBezTo>
                  <a:cubicBezTo>
                    <a:pt x="377" y="116"/>
                    <a:pt x="369" y="119"/>
                    <a:pt x="369" y="119"/>
                  </a:cubicBezTo>
                  <a:cubicBezTo>
                    <a:pt x="375" y="104"/>
                    <a:pt x="375" y="104"/>
                    <a:pt x="375" y="104"/>
                  </a:cubicBezTo>
                  <a:cubicBezTo>
                    <a:pt x="373" y="97"/>
                    <a:pt x="373" y="97"/>
                    <a:pt x="373" y="97"/>
                  </a:cubicBezTo>
                  <a:cubicBezTo>
                    <a:pt x="379" y="92"/>
                    <a:pt x="379" y="92"/>
                    <a:pt x="379" y="92"/>
                  </a:cubicBezTo>
                  <a:cubicBezTo>
                    <a:pt x="382" y="76"/>
                    <a:pt x="382" y="76"/>
                    <a:pt x="382" y="76"/>
                  </a:cubicBezTo>
                  <a:cubicBezTo>
                    <a:pt x="382" y="76"/>
                    <a:pt x="378" y="71"/>
                    <a:pt x="374" y="69"/>
                  </a:cubicBezTo>
                  <a:cubicBezTo>
                    <a:pt x="371" y="67"/>
                    <a:pt x="361" y="63"/>
                    <a:pt x="361" y="63"/>
                  </a:cubicBezTo>
                  <a:cubicBezTo>
                    <a:pt x="360" y="52"/>
                    <a:pt x="360" y="52"/>
                    <a:pt x="360" y="52"/>
                  </a:cubicBezTo>
                  <a:cubicBezTo>
                    <a:pt x="360" y="52"/>
                    <a:pt x="348" y="53"/>
                    <a:pt x="344" y="52"/>
                  </a:cubicBezTo>
                  <a:cubicBezTo>
                    <a:pt x="339" y="53"/>
                    <a:pt x="328" y="46"/>
                    <a:pt x="328" y="46"/>
                  </a:cubicBezTo>
                  <a:cubicBezTo>
                    <a:pt x="310" y="55"/>
                    <a:pt x="310" y="55"/>
                    <a:pt x="310" y="55"/>
                  </a:cubicBezTo>
                  <a:cubicBezTo>
                    <a:pt x="305" y="49"/>
                    <a:pt x="305" y="49"/>
                    <a:pt x="305" y="49"/>
                  </a:cubicBezTo>
                  <a:cubicBezTo>
                    <a:pt x="291" y="47"/>
                    <a:pt x="291" y="47"/>
                    <a:pt x="291" y="47"/>
                  </a:cubicBezTo>
                  <a:cubicBezTo>
                    <a:pt x="289" y="46"/>
                    <a:pt x="291" y="39"/>
                    <a:pt x="289" y="36"/>
                  </a:cubicBezTo>
                  <a:cubicBezTo>
                    <a:pt x="286" y="34"/>
                    <a:pt x="279" y="29"/>
                    <a:pt x="279" y="29"/>
                  </a:cubicBezTo>
                  <a:cubicBezTo>
                    <a:pt x="281" y="23"/>
                    <a:pt x="281" y="23"/>
                    <a:pt x="281" y="23"/>
                  </a:cubicBezTo>
                  <a:cubicBezTo>
                    <a:pt x="281" y="23"/>
                    <a:pt x="274" y="25"/>
                    <a:pt x="271" y="25"/>
                  </a:cubicBezTo>
                  <a:cubicBezTo>
                    <a:pt x="268" y="24"/>
                    <a:pt x="267" y="16"/>
                    <a:pt x="267" y="16"/>
                  </a:cubicBezTo>
                  <a:cubicBezTo>
                    <a:pt x="260" y="19"/>
                    <a:pt x="260" y="19"/>
                    <a:pt x="260" y="19"/>
                  </a:cubicBezTo>
                  <a:cubicBezTo>
                    <a:pt x="257" y="11"/>
                    <a:pt x="257" y="11"/>
                    <a:pt x="257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43" y="3"/>
                    <a:pt x="243" y="3"/>
                    <a:pt x="243" y="3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36" y="1"/>
                    <a:pt x="236" y="1"/>
                    <a:pt x="236" y="1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222" y="12"/>
                    <a:pt x="222" y="12"/>
                    <a:pt x="222" y="12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07" y="17"/>
                    <a:pt x="207" y="17"/>
                    <a:pt x="207" y="17"/>
                  </a:cubicBezTo>
                  <a:cubicBezTo>
                    <a:pt x="204" y="12"/>
                    <a:pt x="204" y="12"/>
                    <a:pt x="204" y="12"/>
                  </a:cubicBezTo>
                  <a:cubicBezTo>
                    <a:pt x="198" y="15"/>
                    <a:pt x="198" y="15"/>
                    <a:pt x="198" y="15"/>
                  </a:cubicBezTo>
                  <a:cubicBezTo>
                    <a:pt x="196" y="21"/>
                    <a:pt x="196" y="21"/>
                    <a:pt x="196" y="21"/>
                  </a:cubicBezTo>
                  <a:cubicBezTo>
                    <a:pt x="193" y="20"/>
                    <a:pt x="193" y="20"/>
                    <a:pt x="193" y="20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3" y="60"/>
                    <a:pt x="193" y="60"/>
                    <a:pt x="193" y="60"/>
                  </a:cubicBezTo>
                  <a:cubicBezTo>
                    <a:pt x="193" y="60"/>
                    <a:pt x="194" y="75"/>
                    <a:pt x="193" y="84"/>
                  </a:cubicBezTo>
                  <a:cubicBezTo>
                    <a:pt x="190" y="90"/>
                    <a:pt x="181" y="92"/>
                    <a:pt x="177" y="93"/>
                  </a:cubicBezTo>
                  <a:cubicBezTo>
                    <a:pt x="174" y="94"/>
                    <a:pt x="168" y="104"/>
                    <a:pt x="155" y="106"/>
                  </a:cubicBezTo>
                  <a:cubicBezTo>
                    <a:pt x="142" y="110"/>
                    <a:pt x="143" y="97"/>
                    <a:pt x="143" y="97"/>
                  </a:cubicBezTo>
                  <a:cubicBezTo>
                    <a:pt x="131" y="95"/>
                    <a:pt x="131" y="95"/>
                    <a:pt x="131" y="95"/>
                  </a:cubicBezTo>
                  <a:cubicBezTo>
                    <a:pt x="128" y="95"/>
                    <a:pt x="130" y="84"/>
                    <a:pt x="131" y="81"/>
                  </a:cubicBezTo>
                  <a:cubicBezTo>
                    <a:pt x="130" y="80"/>
                    <a:pt x="128" y="75"/>
                    <a:pt x="128" y="75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17" y="64"/>
                    <a:pt x="117" y="64"/>
                    <a:pt x="117" y="64"/>
                  </a:cubicBezTo>
                  <a:cubicBezTo>
                    <a:pt x="117" y="64"/>
                    <a:pt x="117" y="56"/>
                    <a:pt x="113" y="54"/>
                  </a:cubicBezTo>
                  <a:cubicBezTo>
                    <a:pt x="109" y="52"/>
                    <a:pt x="100" y="45"/>
                    <a:pt x="100" y="45"/>
                  </a:cubicBezTo>
                  <a:cubicBezTo>
                    <a:pt x="98" y="30"/>
                    <a:pt x="98" y="30"/>
                    <a:pt x="98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8" y="117"/>
                    <a:pt x="8" y="117"/>
                    <a:pt x="8" y="117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3" y="150"/>
                    <a:pt x="3" y="150"/>
                    <a:pt x="3" y="150"/>
                  </a:cubicBezTo>
                  <a:cubicBezTo>
                    <a:pt x="5" y="150"/>
                    <a:pt x="5" y="150"/>
                    <a:pt x="5" y="150"/>
                  </a:cubicBezTo>
                  <a:cubicBezTo>
                    <a:pt x="6" y="144"/>
                    <a:pt x="6" y="144"/>
                    <a:pt x="6" y="144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7" y="157"/>
                    <a:pt x="7" y="157"/>
                    <a:pt x="7" y="157"/>
                  </a:cubicBezTo>
                  <a:cubicBezTo>
                    <a:pt x="5" y="158"/>
                    <a:pt x="5" y="158"/>
                    <a:pt x="5" y="158"/>
                  </a:cubicBezTo>
                  <a:cubicBezTo>
                    <a:pt x="3" y="153"/>
                    <a:pt x="3" y="153"/>
                    <a:pt x="3" y="153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3" y="186"/>
                    <a:pt x="3" y="186"/>
                    <a:pt x="3" y="186"/>
                  </a:cubicBezTo>
                  <a:cubicBezTo>
                    <a:pt x="10" y="182"/>
                    <a:pt x="10" y="182"/>
                    <a:pt x="10" y="182"/>
                  </a:cubicBezTo>
                  <a:cubicBezTo>
                    <a:pt x="11" y="185"/>
                    <a:pt x="11" y="185"/>
                    <a:pt x="11" y="185"/>
                  </a:cubicBezTo>
                  <a:cubicBezTo>
                    <a:pt x="14" y="183"/>
                    <a:pt x="14" y="183"/>
                    <a:pt x="14" y="183"/>
                  </a:cubicBezTo>
                  <a:cubicBezTo>
                    <a:pt x="14" y="183"/>
                    <a:pt x="24" y="170"/>
                    <a:pt x="31" y="164"/>
                  </a:cubicBezTo>
                  <a:cubicBezTo>
                    <a:pt x="38" y="160"/>
                    <a:pt x="42" y="163"/>
                    <a:pt x="42" y="163"/>
                  </a:cubicBezTo>
                  <a:cubicBezTo>
                    <a:pt x="51" y="159"/>
                    <a:pt x="51" y="159"/>
                    <a:pt x="51" y="159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63" y="155"/>
                    <a:pt x="63" y="155"/>
                    <a:pt x="63" y="155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5" y="164"/>
                    <a:pt x="95" y="164"/>
                    <a:pt x="95" y="164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59"/>
                    <a:pt x="115" y="159"/>
                    <a:pt x="115" y="159"/>
                  </a:cubicBezTo>
                  <a:cubicBezTo>
                    <a:pt x="114" y="168"/>
                    <a:pt x="114" y="168"/>
                    <a:pt x="114" y="168"/>
                  </a:cubicBezTo>
                  <a:cubicBezTo>
                    <a:pt x="120" y="169"/>
                    <a:pt x="120" y="169"/>
                    <a:pt x="120" y="169"/>
                  </a:cubicBezTo>
                  <a:cubicBezTo>
                    <a:pt x="125" y="162"/>
                    <a:pt x="125" y="162"/>
                    <a:pt x="125" y="162"/>
                  </a:cubicBezTo>
                  <a:cubicBezTo>
                    <a:pt x="134" y="163"/>
                    <a:pt x="134" y="163"/>
                    <a:pt x="134" y="163"/>
                  </a:cubicBezTo>
                  <a:cubicBezTo>
                    <a:pt x="143" y="169"/>
                    <a:pt x="143" y="169"/>
                    <a:pt x="143" y="169"/>
                  </a:cubicBezTo>
                  <a:cubicBezTo>
                    <a:pt x="151" y="163"/>
                    <a:pt x="151" y="163"/>
                    <a:pt x="151" y="163"/>
                  </a:cubicBezTo>
                  <a:cubicBezTo>
                    <a:pt x="170" y="166"/>
                    <a:pt x="170" y="166"/>
                    <a:pt x="170" y="166"/>
                  </a:cubicBezTo>
                  <a:cubicBezTo>
                    <a:pt x="177" y="175"/>
                    <a:pt x="177" y="175"/>
                    <a:pt x="177" y="175"/>
                  </a:cubicBezTo>
                  <a:cubicBezTo>
                    <a:pt x="188" y="173"/>
                    <a:pt x="188" y="173"/>
                    <a:pt x="188" y="173"/>
                  </a:cubicBezTo>
                  <a:cubicBezTo>
                    <a:pt x="194" y="176"/>
                    <a:pt x="194" y="176"/>
                    <a:pt x="194" y="176"/>
                  </a:cubicBezTo>
                  <a:cubicBezTo>
                    <a:pt x="199" y="175"/>
                    <a:pt x="199" y="175"/>
                    <a:pt x="199" y="175"/>
                  </a:cubicBezTo>
                  <a:cubicBezTo>
                    <a:pt x="205" y="165"/>
                    <a:pt x="205" y="165"/>
                    <a:pt x="205" y="165"/>
                  </a:cubicBezTo>
                  <a:cubicBezTo>
                    <a:pt x="217" y="160"/>
                    <a:pt x="217" y="160"/>
                    <a:pt x="217" y="160"/>
                  </a:cubicBezTo>
                  <a:cubicBezTo>
                    <a:pt x="223" y="164"/>
                    <a:pt x="223" y="164"/>
                    <a:pt x="223" y="164"/>
                  </a:cubicBezTo>
                  <a:cubicBezTo>
                    <a:pt x="229" y="184"/>
                    <a:pt x="229" y="184"/>
                    <a:pt x="229" y="184"/>
                  </a:cubicBezTo>
                  <a:cubicBezTo>
                    <a:pt x="260" y="187"/>
                    <a:pt x="260" y="187"/>
                    <a:pt x="260" y="187"/>
                  </a:cubicBezTo>
                  <a:cubicBezTo>
                    <a:pt x="260" y="191"/>
                    <a:pt x="260" y="191"/>
                    <a:pt x="260" y="191"/>
                  </a:cubicBezTo>
                  <a:cubicBezTo>
                    <a:pt x="260" y="191"/>
                    <a:pt x="280" y="196"/>
                    <a:pt x="283" y="202"/>
                  </a:cubicBezTo>
                  <a:cubicBezTo>
                    <a:pt x="285" y="207"/>
                    <a:pt x="288" y="218"/>
                    <a:pt x="288" y="218"/>
                  </a:cubicBezTo>
                  <a:cubicBezTo>
                    <a:pt x="295" y="219"/>
                    <a:pt x="295" y="219"/>
                    <a:pt x="295" y="219"/>
                  </a:cubicBezTo>
                  <a:cubicBezTo>
                    <a:pt x="296" y="225"/>
                    <a:pt x="296" y="225"/>
                    <a:pt x="296" y="225"/>
                  </a:cubicBezTo>
                  <a:cubicBezTo>
                    <a:pt x="314" y="233"/>
                    <a:pt x="314" y="233"/>
                    <a:pt x="314" y="233"/>
                  </a:cubicBezTo>
                  <a:cubicBezTo>
                    <a:pt x="321" y="230"/>
                    <a:pt x="321" y="230"/>
                    <a:pt x="321" y="230"/>
                  </a:cubicBezTo>
                  <a:cubicBezTo>
                    <a:pt x="321" y="230"/>
                    <a:pt x="326" y="232"/>
                    <a:pt x="330" y="229"/>
                  </a:cubicBezTo>
                  <a:cubicBezTo>
                    <a:pt x="335" y="227"/>
                    <a:pt x="337" y="216"/>
                    <a:pt x="337" y="216"/>
                  </a:cubicBezTo>
                  <a:cubicBezTo>
                    <a:pt x="343" y="215"/>
                    <a:pt x="343" y="215"/>
                    <a:pt x="343" y="215"/>
                  </a:cubicBezTo>
                  <a:cubicBezTo>
                    <a:pt x="343" y="215"/>
                    <a:pt x="350" y="220"/>
                    <a:pt x="353" y="221"/>
                  </a:cubicBezTo>
                  <a:cubicBezTo>
                    <a:pt x="356" y="221"/>
                    <a:pt x="360" y="221"/>
                    <a:pt x="360" y="221"/>
                  </a:cubicBezTo>
                  <a:cubicBezTo>
                    <a:pt x="360" y="221"/>
                    <a:pt x="366" y="223"/>
                    <a:pt x="371" y="221"/>
                  </a:cubicBezTo>
                  <a:cubicBezTo>
                    <a:pt x="376" y="218"/>
                    <a:pt x="373" y="208"/>
                    <a:pt x="373" y="208"/>
                  </a:cubicBezTo>
                  <a:cubicBezTo>
                    <a:pt x="391" y="190"/>
                    <a:pt x="391" y="190"/>
                    <a:pt x="391" y="190"/>
                  </a:cubicBezTo>
                  <a:cubicBezTo>
                    <a:pt x="391" y="190"/>
                    <a:pt x="394" y="191"/>
                    <a:pt x="399" y="186"/>
                  </a:cubicBezTo>
                  <a:cubicBezTo>
                    <a:pt x="403" y="180"/>
                    <a:pt x="404" y="170"/>
                    <a:pt x="404" y="170"/>
                  </a:cubicBezTo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sp>
          <p:nvSpPr>
            <p:cNvPr id="56" name="Freeform 183"/>
            <p:cNvSpPr>
              <a:spLocks noEditPoints="1"/>
            </p:cNvSpPr>
            <p:nvPr/>
          </p:nvSpPr>
          <p:spPr bwMode="gray">
            <a:xfrm>
              <a:off x="3359791" y="4784977"/>
              <a:ext cx="908340" cy="632397"/>
            </a:xfrm>
            <a:custGeom>
              <a:avLst/>
              <a:gdLst/>
              <a:ahLst/>
              <a:cxnLst>
                <a:cxn ang="0">
                  <a:pos x="639" y="278"/>
                </a:cxn>
                <a:cxn ang="0">
                  <a:pos x="596" y="291"/>
                </a:cxn>
                <a:cxn ang="0">
                  <a:pos x="573" y="294"/>
                </a:cxn>
                <a:cxn ang="0">
                  <a:pos x="544" y="269"/>
                </a:cxn>
                <a:cxn ang="0">
                  <a:pos x="545" y="230"/>
                </a:cxn>
                <a:cxn ang="0">
                  <a:pos x="551" y="200"/>
                </a:cxn>
                <a:cxn ang="0">
                  <a:pos x="544" y="149"/>
                </a:cxn>
                <a:cxn ang="0">
                  <a:pos x="522" y="118"/>
                </a:cxn>
                <a:cxn ang="0">
                  <a:pos x="475" y="37"/>
                </a:cxn>
                <a:cxn ang="0">
                  <a:pos x="409" y="34"/>
                </a:cxn>
                <a:cxn ang="0">
                  <a:pos x="335" y="61"/>
                </a:cxn>
                <a:cxn ang="0">
                  <a:pos x="281" y="40"/>
                </a:cxn>
                <a:cxn ang="0">
                  <a:pos x="210" y="16"/>
                </a:cxn>
                <a:cxn ang="0">
                  <a:pos x="196" y="28"/>
                </a:cxn>
                <a:cxn ang="0">
                  <a:pos x="170" y="54"/>
                </a:cxn>
                <a:cxn ang="0">
                  <a:pos x="151" y="55"/>
                </a:cxn>
                <a:cxn ang="0">
                  <a:pos x="130" y="87"/>
                </a:cxn>
                <a:cxn ang="0">
                  <a:pos x="117" y="106"/>
                </a:cxn>
                <a:cxn ang="0">
                  <a:pos x="103" y="129"/>
                </a:cxn>
                <a:cxn ang="0">
                  <a:pos x="93" y="150"/>
                </a:cxn>
                <a:cxn ang="0">
                  <a:pos x="76" y="159"/>
                </a:cxn>
                <a:cxn ang="0">
                  <a:pos x="69" y="182"/>
                </a:cxn>
                <a:cxn ang="0">
                  <a:pos x="43" y="192"/>
                </a:cxn>
                <a:cxn ang="0">
                  <a:pos x="19" y="198"/>
                </a:cxn>
                <a:cxn ang="0">
                  <a:pos x="0" y="199"/>
                </a:cxn>
                <a:cxn ang="0">
                  <a:pos x="15" y="217"/>
                </a:cxn>
                <a:cxn ang="0">
                  <a:pos x="21" y="223"/>
                </a:cxn>
                <a:cxn ang="0">
                  <a:pos x="40" y="239"/>
                </a:cxn>
                <a:cxn ang="0">
                  <a:pos x="39" y="260"/>
                </a:cxn>
                <a:cxn ang="0">
                  <a:pos x="52" y="287"/>
                </a:cxn>
                <a:cxn ang="0">
                  <a:pos x="66" y="292"/>
                </a:cxn>
                <a:cxn ang="0">
                  <a:pos x="73" y="320"/>
                </a:cxn>
                <a:cxn ang="0">
                  <a:pos x="84" y="331"/>
                </a:cxn>
                <a:cxn ang="0">
                  <a:pos x="88" y="340"/>
                </a:cxn>
                <a:cxn ang="0">
                  <a:pos x="116" y="353"/>
                </a:cxn>
                <a:cxn ang="0">
                  <a:pos x="147" y="347"/>
                </a:cxn>
                <a:cxn ang="0">
                  <a:pos x="165" y="367"/>
                </a:cxn>
                <a:cxn ang="0">
                  <a:pos x="155" y="371"/>
                </a:cxn>
                <a:cxn ang="0">
                  <a:pos x="152" y="389"/>
                </a:cxn>
                <a:cxn ang="0">
                  <a:pos x="159" y="397"/>
                </a:cxn>
                <a:cxn ang="0">
                  <a:pos x="185" y="414"/>
                </a:cxn>
                <a:cxn ang="0">
                  <a:pos x="185" y="438"/>
                </a:cxn>
                <a:cxn ang="0">
                  <a:pos x="228" y="440"/>
                </a:cxn>
                <a:cxn ang="0">
                  <a:pos x="266" y="453"/>
                </a:cxn>
                <a:cxn ang="0">
                  <a:pos x="303" y="448"/>
                </a:cxn>
                <a:cxn ang="0">
                  <a:pos x="333" y="454"/>
                </a:cxn>
                <a:cxn ang="0">
                  <a:pos x="365" y="458"/>
                </a:cxn>
                <a:cxn ang="0">
                  <a:pos x="429" y="419"/>
                </a:cxn>
                <a:cxn ang="0">
                  <a:pos x="500" y="422"/>
                </a:cxn>
                <a:cxn ang="0">
                  <a:pos x="525" y="427"/>
                </a:cxn>
                <a:cxn ang="0">
                  <a:pos x="543" y="436"/>
                </a:cxn>
                <a:cxn ang="0">
                  <a:pos x="584" y="445"/>
                </a:cxn>
                <a:cxn ang="0">
                  <a:pos x="586" y="394"/>
                </a:cxn>
                <a:cxn ang="0">
                  <a:pos x="595" y="369"/>
                </a:cxn>
                <a:cxn ang="0">
                  <a:pos x="593" y="347"/>
                </a:cxn>
                <a:cxn ang="0">
                  <a:pos x="607" y="325"/>
                </a:cxn>
                <a:cxn ang="0">
                  <a:pos x="616" y="330"/>
                </a:cxn>
                <a:cxn ang="0">
                  <a:pos x="622" y="334"/>
                </a:cxn>
                <a:cxn ang="0">
                  <a:pos x="612" y="346"/>
                </a:cxn>
                <a:cxn ang="0">
                  <a:pos x="631" y="342"/>
                </a:cxn>
                <a:cxn ang="0">
                  <a:pos x="658" y="298"/>
                </a:cxn>
                <a:cxn ang="0">
                  <a:pos x="608" y="357"/>
                </a:cxn>
                <a:cxn ang="0">
                  <a:pos x="610" y="350"/>
                </a:cxn>
              </a:cxnLst>
              <a:rect l="0" t="0" r="r" b="b"/>
              <a:pathLst>
                <a:path w="659" h="459">
                  <a:moveTo>
                    <a:pt x="658" y="298"/>
                  </a:moveTo>
                  <a:cubicBezTo>
                    <a:pt x="658" y="298"/>
                    <a:pt x="654" y="284"/>
                    <a:pt x="639" y="278"/>
                  </a:cubicBezTo>
                  <a:cubicBezTo>
                    <a:pt x="626" y="274"/>
                    <a:pt x="604" y="293"/>
                    <a:pt x="604" y="293"/>
                  </a:cubicBezTo>
                  <a:cubicBezTo>
                    <a:pt x="596" y="291"/>
                    <a:pt x="596" y="291"/>
                    <a:pt x="596" y="291"/>
                  </a:cubicBezTo>
                  <a:cubicBezTo>
                    <a:pt x="595" y="301"/>
                    <a:pt x="595" y="301"/>
                    <a:pt x="595" y="301"/>
                  </a:cubicBezTo>
                  <a:cubicBezTo>
                    <a:pt x="595" y="301"/>
                    <a:pt x="590" y="302"/>
                    <a:pt x="573" y="294"/>
                  </a:cubicBezTo>
                  <a:cubicBezTo>
                    <a:pt x="557" y="288"/>
                    <a:pt x="560" y="280"/>
                    <a:pt x="560" y="280"/>
                  </a:cubicBezTo>
                  <a:cubicBezTo>
                    <a:pt x="544" y="269"/>
                    <a:pt x="544" y="269"/>
                    <a:pt x="544" y="269"/>
                  </a:cubicBezTo>
                  <a:cubicBezTo>
                    <a:pt x="550" y="261"/>
                    <a:pt x="550" y="261"/>
                    <a:pt x="550" y="261"/>
                  </a:cubicBezTo>
                  <a:cubicBezTo>
                    <a:pt x="545" y="230"/>
                    <a:pt x="545" y="230"/>
                    <a:pt x="545" y="230"/>
                  </a:cubicBezTo>
                  <a:cubicBezTo>
                    <a:pt x="544" y="204"/>
                    <a:pt x="544" y="204"/>
                    <a:pt x="544" y="204"/>
                  </a:cubicBezTo>
                  <a:cubicBezTo>
                    <a:pt x="551" y="200"/>
                    <a:pt x="551" y="200"/>
                    <a:pt x="551" y="200"/>
                  </a:cubicBezTo>
                  <a:cubicBezTo>
                    <a:pt x="551" y="200"/>
                    <a:pt x="555" y="180"/>
                    <a:pt x="556" y="168"/>
                  </a:cubicBezTo>
                  <a:cubicBezTo>
                    <a:pt x="555" y="154"/>
                    <a:pt x="544" y="149"/>
                    <a:pt x="544" y="149"/>
                  </a:cubicBezTo>
                  <a:cubicBezTo>
                    <a:pt x="544" y="149"/>
                    <a:pt x="545" y="138"/>
                    <a:pt x="542" y="130"/>
                  </a:cubicBezTo>
                  <a:cubicBezTo>
                    <a:pt x="541" y="124"/>
                    <a:pt x="522" y="118"/>
                    <a:pt x="522" y="118"/>
                  </a:cubicBezTo>
                  <a:cubicBezTo>
                    <a:pt x="522" y="118"/>
                    <a:pt x="504" y="85"/>
                    <a:pt x="497" y="75"/>
                  </a:cubicBezTo>
                  <a:cubicBezTo>
                    <a:pt x="489" y="67"/>
                    <a:pt x="483" y="61"/>
                    <a:pt x="475" y="37"/>
                  </a:cubicBezTo>
                  <a:cubicBezTo>
                    <a:pt x="470" y="15"/>
                    <a:pt x="449" y="8"/>
                    <a:pt x="449" y="8"/>
                  </a:cubicBezTo>
                  <a:cubicBezTo>
                    <a:pt x="423" y="0"/>
                    <a:pt x="409" y="34"/>
                    <a:pt x="409" y="34"/>
                  </a:cubicBezTo>
                  <a:cubicBezTo>
                    <a:pt x="409" y="34"/>
                    <a:pt x="381" y="42"/>
                    <a:pt x="358" y="44"/>
                  </a:cubicBezTo>
                  <a:cubicBezTo>
                    <a:pt x="333" y="45"/>
                    <a:pt x="349" y="59"/>
                    <a:pt x="335" y="61"/>
                  </a:cubicBezTo>
                  <a:cubicBezTo>
                    <a:pt x="319" y="61"/>
                    <a:pt x="308" y="39"/>
                    <a:pt x="303" y="36"/>
                  </a:cubicBezTo>
                  <a:cubicBezTo>
                    <a:pt x="296" y="32"/>
                    <a:pt x="281" y="40"/>
                    <a:pt x="281" y="40"/>
                  </a:cubicBezTo>
                  <a:cubicBezTo>
                    <a:pt x="281" y="40"/>
                    <a:pt x="247" y="35"/>
                    <a:pt x="229" y="33"/>
                  </a:cubicBezTo>
                  <a:cubicBezTo>
                    <a:pt x="209" y="30"/>
                    <a:pt x="221" y="18"/>
                    <a:pt x="210" y="16"/>
                  </a:cubicBezTo>
                  <a:cubicBezTo>
                    <a:pt x="203" y="14"/>
                    <a:pt x="202" y="30"/>
                    <a:pt x="202" y="30"/>
                  </a:cubicBezTo>
                  <a:cubicBezTo>
                    <a:pt x="196" y="28"/>
                    <a:pt x="196" y="28"/>
                    <a:pt x="196" y="28"/>
                  </a:cubicBezTo>
                  <a:cubicBezTo>
                    <a:pt x="192" y="35"/>
                    <a:pt x="192" y="35"/>
                    <a:pt x="192" y="35"/>
                  </a:cubicBezTo>
                  <a:cubicBezTo>
                    <a:pt x="170" y="54"/>
                    <a:pt x="170" y="54"/>
                    <a:pt x="170" y="54"/>
                  </a:cubicBezTo>
                  <a:cubicBezTo>
                    <a:pt x="156" y="51"/>
                    <a:pt x="156" y="51"/>
                    <a:pt x="156" y="51"/>
                  </a:cubicBezTo>
                  <a:cubicBezTo>
                    <a:pt x="151" y="55"/>
                    <a:pt x="151" y="55"/>
                    <a:pt x="151" y="55"/>
                  </a:cubicBezTo>
                  <a:cubicBezTo>
                    <a:pt x="130" y="76"/>
                    <a:pt x="130" y="76"/>
                    <a:pt x="130" y="76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17" y="106"/>
                    <a:pt x="117" y="106"/>
                    <a:pt x="117" y="106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03" y="129"/>
                    <a:pt x="103" y="129"/>
                    <a:pt x="103" y="129"/>
                  </a:cubicBezTo>
                  <a:cubicBezTo>
                    <a:pt x="92" y="142"/>
                    <a:pt x="92" y="142"/>
                    <a:pt x="92" y="142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2" y="160"/>
                    <a:pt x="82" y="160"/>
                    <a:pt x="82" y="160"/>
                  </a:cubicBezTo>
                  <a:cubicBezTo>
                    <a:pt x="76" y="159"/>
                    <a:pt x="76" y="159"/>
                    <a:pt x="76" y="159"/>
                  </a:cubicBezTo>
                  <a:cubicBezTo>
                    <a:pt x="76" y="179"/>
                    <a:pt x="76" y="179"/>
                    <a:pt x="76" y="179"/>
                  </a:cubicBezTo>
                  <a:cubicBezTo>
                    <a:pt x="69" y="182"/>
                    <a:pt x="69" y="182"/>
                    <a:pt x="69" y="182"/>
                  </a:cubicBezTo>
                  <a:cubicBezTo>
                    <a:pt x="69" y="182"/>
                    <a:pt x="70" y="191"/>
                    <a:pt x="65" y="195"/>
                  </a:cubicBezTo>
                  <a:cubicBezTo>
                    <a:pt x="60" y="200"/>
                    <a:pt x="52" y="192"/>
                    <a:pt x="43" y="192"/>
                  </a:cubicBezTo>
                  <a:cubicBezTo>
                    <a:pt x="35" y="192"/>
                    <a:pt x="36" y="203"/>
                    <a:pt x="31" y="203"/>
                  </a:cubicBezTo>
                  <a:cubicBezTo>
                    <a:pt x="25" y="204"/>
                    <a:pt x="19" y="198"/>
                    <a:pt x="19" y="198"/>
                  </a:cubicBezTo>
                  <a:cubicBezTo>
                    <a:pt x="15" y="202"/>
                    <a:pt x="15" y="202"/>
                    <a:pt x="15" y="202"/>
                  </a:cubicBezTo>
                  <a:cubicBezTo>
                    <a:pt x="0" y="199"/>
                    <a:pt x="0" y="199"/>
                    <a:pt x="0" y="199"/>
                  </a:cubicBezTo>
                  <a:cubicBezTo>
                    <a:pt x="7" y="217"/>
                    <a:pt x="7" y="217"/>
                    <a:pt x="7" y="217"/>
                  </a:cubicBezTo>
                  <a:cubicBezTo>
                    <a:pt x="15" y="217"/>
                    <a:pt x="15" y="217"/>
                    <a:pt x="15" y="217"/>
                  </a:cubicBezTo>
                  <a:cubicBezTo>
                    <a:pt x="19" y="223"/>
                    <a:pt x="19" y="223"/>
                    <a:pt x="19" y="223"/>
                  </a:cubicBezTo>
                  <a:cubicBezTo>
                    <a:pt x="21" y="223"/>
                    <a:pt x="21" y="223"/>
                    <a:pt x="21" y="223"/>
                  </a:cubicBezTo>
                  <a:cubicBezTo>
                    <a:pt x="21" y="223"/>
                    <a:pt x="20" y="239"/>
                    <a:pt x="26" y="241"/>
                  </a:cubicBezTo>
                  <a:cubicBezTo>
                    <a:pt x="30" y="241"/>
                    <a:pt x="40" y="239"/>
                    <a:pt x="40" y="239"/>
                  </a:cubicBezTo>
                  <a:cubicBezTo>
                    <a:pt x="32" y="254"/>
                    <a:pt x="32" y="254"/>
                    <a:pt x="32" y="254"/>
                  </a:cubicBezTo>
                  <a:cubicBezTo>
                    <a:pt x="39" y="260"/>
                    <a:pt x="39" y="260"/>
                    <a:pt x="39" y="260"/>
                  </a:cubicBezTo>
                  <a:cubicBezTo>
                    <a:pt x="33" y="266"/>
                    <a:pt x="33" y="266"/>
                    <a:pt x="33" y="266"/>
                  </a:cubicBezTo>
                  <a:cubicBezTo>
                    <a:pt x="52" y="287"/>
                    <a:pt x="52" y="287"/>
                    <a:pt x="52" y="287"/>
                  </a:cubicBezTo>
                  <a:cubicBezTo>
                    <a:pt x="60" y="285"/>
                    <a:pt x="60" y="285"/>
                    <a:pt x="60" y="285"/>
                  </a:cubicBezTo>
                  <a:cubicBezTo>
                    <a:pt x="66" y="292"/>
                    <a:pt x="66" y="292"/>
                    <a:pt x="66" y="292"/>
                  </a:cubicBezTo>
                  <a:cubicBezTo>
                    <a:pt x="66" y="292"/>
                    <a:pt x="86" y="287"/>
                    <a:pt x="85" y="299"/>
                  </a:cubicBezTo>
                  <a:cubicBezTo>
                    <a:pt x="83" y="311"/>
                    <a:pt x="73" y="320"/>
                    <a:pt x="73" y="320"/>
                  </a:cubicBezTo>
                  <a:cubicBezTo>
                    <a:pt x="86" y="325"/>
                    <a:pt x="86" y="325"/>
                    <a:pt x="86" y="325"/>
                  </a:cubicBezTo>
                  <a:cubicBezTo>
                    <a:pt x="84" y="331"/>
                    <a:pt x="84" y="331"/>
                    <a:pt x="84" y="331"/>
                  </a:cubicBezTo>
                  <a:cubicBezTo>
                    <a:pt x="71" y="333"/>
                    <a:pt x="71" y="333"/>
                    <a:pt x="71" y="333"/>
                  </a:cubicBezTo>
                  <a:cubicBezTo>
                    <a:pt x="71" y="333"/>
                    <a:pt x="84" y="338"/>
                    <a:pt x="88" y="340"/>
                  </a:cubicBezTo>
                  <a:cubicBezTo>
                    <a:pt x="90" y="342"/>
                    <a:pt x="92" y="350"/>
                    <a:pt x="97" y="353"/>
                  </a:cubicBezTo>
                  <a:cubicBezTo>
                    <a:pt x="104" y="357"/>
                    <a:pt x="112" y="348"/>
                    <a:pt x="116" y="353"/>
                  </a:cubicBezTo>
                  <a:cubicBezTo>
                    <a:pt x="121" y="357"/>
                    <a:pt x="119" y="371"/>
                    <a:pt x="125" y="370"/>
                  </a:cubicBezTo>
                  <a:cubicBezTo>
                    <a:pt x="131" y="371"/>
                    <a:pt x="137" y="345"/>
                    <a:pt x="147" y="347"/>
                  </a:cubicBezTo>
                  <a:cubicBezTo>
                    <a:pt x="160" y="353"/>
                    <a:pt x="168" y="362"/>
                    <a:pt x="168" y="362"/>
                  </a:cubicBezTo>
                  <a:cubicBezTo>
                    <a:pt x="165" y="367"/>
                    <a:pt x="165" y="367"/>
                    <a:pt x="165" y="367"/>
                  </a:cubicBezTo>
                  <a:cubicBezTo>
                    <a:pt x="160" y="363"/>
                    <a:pt x="160" y="363"/>
                    <a:pt x="160" y="363"/>
                  </a:cubicBezTo>
                  <a:cubicBezTo>
                    <a:pt x="155" y="371"/>
                    <a:pt x="155" y="371"/>
                    <a:pt x="155" y="371"/>
                  </a:cubicBezTo>
                  <a:cubicBezTo>
                    <a:pt x="151" y="371"/>
                    <a:pt x="151" y="371"/>
                    <a:pt x="151" y="371"/>
                  </a:cubicBezTo>
                  <a:cubicBezTo>
                    <a:pt x="152" y="389"/>
                    <a:pt x="152" y="389"/>
                    <a:pt x="152" y="389"/>
                  </a:cubicBezTo>
                  <a:cubicBezTo>
                    <a:pt x="152" y="389"/>
                    <a:pt x="162" y="385"/>
                    <a:pt x="162" y="391"/>
                  </a:cubicBezTo>
                  <a:cubicBezTo>
                    <a:pt x="163" y="393"/>
                    <a:pt x="161" y="396"/>
                    <a:pt x="159" y="397"/>
                  </a:cubicBezTo>
                  <a:cubicBezTo>
                    <a:pt x="165" y="401"/>
                    <a:pt x="173" y="407"/>
                    <a:pt x="176" y="407"/>
                  </a:cubicBezTo>
                  <a:cubicBezTo>
                    <a:pt x="182" y="410"/>
                    <a:pt x="186" y="408"/>
                    <a:pt x="185" y="414"/>
                  </a:cubicBezTo>
                  <a:cubicBezTo>
                    <a:pt x="185" y="421"/>
                    <a:pt x="175" y="418"/>
                    <a:pt x="172" y="426"/>
                  </a:cubicBezTo>
                  <a:cubicBezTo>
                    <a:pt x="171" y="434"/>
                    <a:pt x="176" y="436"/>
                    <a:pt x="185" y="438"/>
                  </a:cubicBezTo>
                  <a:cubicBezTo>
                    <a:pt x="192" y="441"/>
                    <a:pt x="210" y="430"/>
                    <a:pt x="215" y="432"/>
                  </a:cubicBezTo>
                  <a:cubicBezTo>
                    <a:pt x="220" y="433"/>
                    <a:pt x="228" y="440"/>
                    <a:pt x="228" y="440"/>
                  </a:cubicBezTo>
                  <a:cubicBezTo>
                    <a:pt x="239" y="442"/>
                    <a:pt x="239" y="442"/>
                    <a:pt x="239" y="442"/>
                  </a:cubicBezTo>
                  <a:cubicBezTo>
                    <a:pt x="239" y="442"/>
                    <a:pt x="251" y="452"/>
                    <a:pt x="266" y="453"/>
                  </a:cubicBezTo>
                  <a:cubicBezTo>
                    <a:pt x="283" y="455"/>
                    <a:pt x="286" y="448"/>
                    <a:pt x="291" y="444"/>
                  </a:cubicBezTo>
                  <a:cubicBezTo>
                    <a:pt x="297" y="444"/>
                    <a:pt x="298" y="447"/>
                    <a:pt x="303" y="448"/>
                  </a:cubicBezTo>
                  <a:cubicBezTo>
                    <a:pt x="309" y="453"/>
                    <a:pt x="324" y="448"/>
                    <a:pt x="324" y="448"/>
                  </a:cubicBezTo>
                  <a:cubicBezTo>
                    <a:pt x="333" y="454"/>
                    <a:pt x="333" y="454"/>
                    <a:pt x="333" y="454"/>
                  </a:cubicBezTo>
                  <a:cubicBezTo>
                    <a:pt x="343" y="451"/>
                    <a:pt x="343" y="451"/>
                    <a:pt x="343" y="451"/>
                  </a:cubicBezTo>
                  <a:cubicBezTo>
                    <a:pt x="343" y="451"/>
                    <a:pt x="345" y="459"/>
                    <a:pt x="365" y="458"/>
                  </a:cubicBezTo>
                  <a:cubicBezTo>
                    <a:pt x="383" y="457"/>
                    <a:pt x="390" y="447"/>
                    <a:pt x="397" y="439"/>
                  </a:cubicBezTo>
                  <a:cubicBezTo>
                    <a:pt x="405" y="431"/>
                    <a:pt x="419" y="419"/>
                    <a:pt x="429" y="419"/>
                  </a:cubicBezTo>
                  <a:cubicBezTo>
                    <a:pt x="436" y="419"/>
                    <a:pt x="461" y="410"/>
                    <a:pt x="475" y="408"/>
                  </a:cubicBezTo>
                  <a:cubicBezTo>
                    <a:pt x="488" y="406"/>
                    <a:pt x="494" y="419"/>
                    <a:pt x="500" y="422"/>
                  </a:cubicBezTo>
                  <a:cubicBezTo>
                    <a:pt x="505" y="424"/>
                    <a:pt x="516" y="416"/>
                    <a:pt x="519" y="416"/>
                  </a:cubicBezTo>
                  <a:cubicBezTo>
                    <a:pt x="522" y="417"/>
                    <a:pt x="521" y="424"/>
                    <a:pt x="525" y="427"/>
                  </a:cubicBezTo>
                  <a:cubicBezTo>
                    <a:pt x="529" y="429"/>
                    <a:pt x="540" y="420"/>
                    <a:pt x="540" y="420"/>
                  </a:cubicBezTo>
                  <a:cubicBezTo>
                    <a:pt x="543" y="436"/>
                    <a:pt x="543" y="436"/>
                    <a:pt x="543" y="436"/>
                  </a:cubicBezTo>
                  <a:cubicBezTo>
                    <a:pt x="543" y="436"/>
                    <a:pt x="554" y="441"/>
                    <a:pt x="560" y="442"/>
                  </a:cubicBezTo>
                  <a:cubicBezTo>
                    <a:pt x="566" y="445"/>
                    <a:pt x="584" y="445"/>
                    <a:pt x="584" y="445"/>
                  </a:cubicBezTo>
                  <a:cubicBezTo>
                    <a:pt x="584" y="445"/>
                    <a:pt x="589" y="434"/>
                    <a:pt x="590" y="422"/>
                  </a:cubicBezTo>
                  <a:cubicBezTo>
                    <a:pt x="592" y="411"/>
                    <a:pt x="586" y="394"/>
                    <a:pt x="586" y="394"/>
                  </a:cubicBezTo>
                  <a:cubicBezTo>
                    <a:pt x="609" y="361"/>
                    <a:pt x="609" y="361"/>
                    <a:pt x="609" y="361"/>
                  </a:cubicBezTo>
                  <a:cubicBezTo>
                    <a:pt x="595" y="369"/>
                    <a:pt x="595" y="369"/>
                    <a:pt x="595" y="369"/>
                  </a:cubicBezTo>
                  <a:cubicBezTo>
                    <a:pt x="599" y="351"/>
                    <a:pt x="599" y="351"/>
                    <a:pt x="599" y="351"/>
                  </a:cubicBezTo>
                  <a:cubicBezTo>
                    <a:pt x="593" y="347"/>
                    <a:pt x="593" y="347"/>
                    <a:pt x="593" y="347"/>
                  </a:cubicBezTo>
                  <a:cubicBezTo>
                    <a:pt x="606" y="343"/>
                    <a:pt x="606" y="343"/>
                    <a:pt x="606" y="343"/>
                  </a:cubicBezTo>
                  <a:cubicBezTo>
                    <a:pt x="606" y="343"/>
                    <a:pt x="602" y="333"/>
                    <a:pt x="607" y="325"/>
                  </a:cubicBezTo>
                  <a:cubicBezTo>
                    <a:pt x="610" y="315"/>
                    <a:pt x="619" y="325"/>
                    <a:pt x="619" y="325"/>
                  </a:cubicBezTo>
                  <a:cubicBezTo>
                    <a:pt x="616" y="330"/>
                    <a:pt x="616" y="330"/>
                    <a:pt x="616" y="330"/>
                  </a:cubicBezTo>
                  <a:cubicBezTo>
                    <a:pt x="618" y="338"/>
                    <a:pt x="618" y="338"/>
                    <a:pt x="618" y="338"/>
                  </a:cubicBezTo>
                  <a:cubicBezTo>
                    <a:pt x="622" y="334"/>
                    <a:pt x="622" y="334"/>
                    <a:pt x="622" y="334"/>
                  </a:cubicBezTo>
                  <a:cubicBezTo>
                    <a:pt x="624" y="339"/>
                    <a:pt x="624" y="339"/>
                    <a:pt x="624" y="339"/>
                  </a:cubicBezTo>
                  <a:cubicBezTo>
                    <a:pt x="612" y="346"/>
                    <a:pt x="612" y="346"/>
                    <a:pt x="612" y="346"/>
                  </a:cubicBezTo>
                  <a:cubicBezTo>
                    <a:pt x="617" y="351"/>
                    <a:pt x="617" y="351"/>
                    <a:pt x="617" y="351"/>
                  </a:cubicBezTo>
                  <a:cubicBezTo>
                    <a:pt x="617" y="351"/>
                    <a:pt x="626" y="346"/>
                    <a:pt x="631" y="342"/>
                  </a:cubicBezTo>
                  <a:cubicBezTo>
                    <a:pt x="636" y="341"/>
                    <a:pt x="643" y="343"/>
                    <a:pt x="651" y="335"/>
                  </a:cubicBezTo>
                  <a:cubicBezTo>
                    <a:pt x="659" y="329"/>
                    <a:pt x="658" y="298"/>
                    <a:pt x="658" y="298"/>
                  </a:cubicBezTo>
                  <a:close/>
                  <a:moveTo>
                    <a:pt x="604" y="355"/>
                  </a:moveTo>
                  <a:cubicBezTo>
                    <a:pt x="608" y="357"/>
                    <a:pt x="608" y="357"/>
                    <a:pt x="608" y="357"/>
                  </a:cubicBezTo>
                  <a:cubicBezTo>
                    <a:pt x="612" y="353"/>
                    <a:pt x="612" y="353"/>
                    <a:pt x="612" y="353"/>
                  </a:cubicBezTo>
                  <a:cubicBezTo>
                    <a:pt x="610" y="350"/>
                    <a:pt x="610" y="350"/>
                    <a:pt x="610" y="350"/>
                  </a:cubicBezTo>
                  <a:cubicBezTo>
                    <a:pt x="604" y="355"/>
                    <a:pt x="604" y="355"/>
                    <a:pt x="604" y="355"/>
                  </a:cubicBezTo>
                  <a:close/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grpSp>
          <p:nvGrpSpPr>
            <p:cNvPr id="57" name="Gruppieren 468"/>
            <p:cNvGrpSpPr/>
            <p:nvPr/>
          </p:nvGrpSpPr>
          <p:grpSpPr bwMode="gray">
            <a:xfrm>
              <a:off x="3432715" y="1889605"/>
              <a:ext cx="796328" cy="1359886"/>
              <a:chOff x="3432718" y="1889606"/>
              <a:chExt cx="796329" cy="1359886"/>
            </a:xfrm>
            <a:grpFill/>
          </p:grpSpPr>
          <p:sp>
            <p:nvSpPr>
              <p:cNvPr id="232" name="Freeform 184"/>
              <p:cNvSpPr>
                <a:spLocks/>
              </p:cNvSpPr>
              <p:nvPr/>
            </p:nvSpPr>
            <p:spPr bwMode="gray">
              <a:xfrm>
                <a:off x="3555230" y="1889606"/>
                <a:ext cx="673817" cy="1359886"/>
              </a:xfrm>
              <a:custGeom>
                <a:avLst/>
                <a:gdLst/>
                <a:ahLst/>
                <a:cxnLst>
                  <a:cxn ang="0">
                    <a:pos x="447" y="634"/>
                  </a:cxn>
                  <a:cxn ang="0">
                    <a:pos x="419" y="589"/>
                  </a:cxn>
                  <a:cxn ang="0">
                    <a:pos x="400" y="497"/>
                  </a:cxn>
                  <a:cxn ang="0">
                    <a:pos x="390" y="463"/>
                  </a:cxn>
                  <a:cxn ang="0">
                    <a:pos x="386" y="426"/>
                  </a:cxn>
                  <a:cxn ang="0">
                    <a:pos x="368" y="359"/>
                  </a:cxn>
                  <a:cxn ang="0">
                    <a:pos x="356" y="216"/>
                  </a:cxn>
                  <a:cxn ang="0">
                    <a:pos x="316" y="113"/>
                  </a:cxn>
                  <a:cxn ang="0">
                    <a:pos x="332" y="50"/>
                  </a:cxn>
                  <a:cxn ang="0">
                    <a:pos x="248" y="15"/>
                  </a:cxn>
                  <a:cxn ang="0">
                    <a:pos x="199" y="84"/>
                  </a:cxn>
                  <a:cxn ang="0">
                    <a:pos x="168" y="135"/>
                  </a:cxn>
                  <a:cxn ang="0">
                    <a:pos x="113" y="137"/>
                  </a:cxn>
                  <a:cxn ang="0">
                    <a:pos x="71" y="101"/>
                  </a:cxn>
                  <a:cxn ang="0">
                    <a:pos x="20" y="87"/>
                  </a:cxn>
                  <a:cxn ang="0">
                    <a:pos x="27" y="109"/>
                  </a:cxn>
                  <a:cxn ang="0">
                    <a:pos x="54" y="135"/>
                  </a:cxn>
                  <a:cxn ang="0">
                    <a:pos x="99" y="164"/>
                  </a:cxn>
                  <a:cxn ang="0">
                    <a:pos x="121" y="216"/>
                  </a:cxn>
                  <a:cxn ang="0">
                    <a:pos x="133" y="267"/>
                  </a:cxn>
                  <a:cxn ang="0">
                    <a:pos x="135" y="320"/>
                  </a:cxn>
                  <a:cxn ang="0">
                    <a:pos x="124" y="366"/>
                  </a:cxn>
                  <a:cxn ang="0">
                    <a:pos x="143" y="412"/>
                  </a:cxn>
                  <a:cxn ang="0">
                    <a:pos x="177" y="427"/>
                  </a:cxn>
                  <a:cxn ang="0">
                    <a:pos x="196" y="478"/>
                  </a:cxn>
                  <a:cxn ang="0">
                    <a:pos x="198" y="500"/>
                  </a:cxn>
                  <a:cxn ang="0">
                    <a:pos x="160" y="517"/>
                  </a:cxn>
                  <a:cxn ang="0">
                    <a:pos x="139" y="545"/>
                  </a:cxn>
                  <a:cxn ang="0">
                    <a:pos x="111" y="590"/>
                  </a:cxn>
                  <a:cxn ang="0">
                    <a:pos x="86" y="593"/>
                  </a:cxn>
                  <a:cxn ang="0">
                    <a:pos x="89" y="604"/>
                  </a:cxn>
                  <a:cxn ang="0">
                    <a:pos x="71" y="623"/>
                  </a:cxn>
                  <a:cxn ang="0">
                    <a:pos x="62" y="625"/>
                  </a:cxn>
                  <a:cxn ang="0">
                    <a:pos x="46" y="652"/>
                  </a:cxn>
                  <a:cxn ang="0">
                    <a:pos x="23" y="661"/>
                  </a:cxn>
                  <a:cxn ang="0">
                    <a:pos x="20" y="690"/>
                  </a:cxn>
                  <a:cxn ang="0">
                    <a:pos x="8" y="715"/>
                  </a:cxn>
                  <a:cxn ang="0">
                    <a:pos x="9" y="774"/>
                  </a:cxn>
                  <a:cxn ang="0">
                    <a:pos x="20" y="801"/>
                  </a:cxn>
                  <a:cxn ang="0">
                    <a:pos x="17" y="811"/>
                  </a:cxn>
                  <a:cxn ang="0">
                    <a:pos x="18" y="828"/>
                  </a:cxn>
                  <a:cxn ang="0">
                    <a:pos x="15" y="859"/>
                  </a:cxn>
                  <a:cxn ang="0">
                    <a:pos x="3" y="870"/>
                  </a:cxn>
                  <a:cxn ang="0">
                    <a:pos x="8" y="890"/>
                  </a:cxn>
                  <a:cxn ang="0">
                    <a:pos x="18" y="916"/>
                  </a:cxn>
                  <a:cxn ang="0">
                    <a:pos x="30" y="918"/>
                  </a:cxn>
                  <a:cxn ang="0">
                    <a:pos x="57" y="928"/>
                  </a:cxn>
                  <a:cxn ang="0">
                    <a:pos x="75" y="942"/>
                  </a:cxn>
                  <a:cxn ang="0">
                    <a:pos x="87" y="957"/>
                  </a:cxn>
                  <a:cxn ang="0">
                    <a:pos x="78" y="972"/>
                  </a:cxn>
                  <a:cxn ang="0">
                    <a:pos x="94" y="978"/>
                  </a:cxn>
                  <a:cxn ang="0">
                    <a:pos x="106" y="975"/>
                  </a:cxn>
                  <a:cxn ang="0">
                    <a:pos x="153" y="963"/>
                  </a:cxn>
                  <a:cxn ang="0">
                    <a:pos x="166" y="959"/>
                  </a:cxn>
                  <a:cxn ang="0">
                    <a:pos x="215" y="934"/>
                  </a:cxn>
                  <a:cxn ang="0">
                    <a:pos x="232" y="934"/>
                  </a:cxn>
                  <a:cxn ang="0">
                    <a:pos x="253" y="933"/>
                  </a:cxn>
                  <a:cxn ang="0">
                    <a:pos x="284" y="925"/>
                  </a:cxn>
                  <a:cxn ang="0">
                    <a:pos x="324" y="916"/>
                  </a:cxn>
                  <a:cxn ang="0">
                    <a:pos x="371" y="860"/>
                  </a:cxn>
                  <a:cxn ang="0">
                    <a:pos x="466" y="735"/>
                  </a:cxn>
                </a:cxnLst>
                <a:rect l="0" t="0" r="r" b="b"/>
                <a:pathLst>
                  <a:path w="489" h="987">
                    <a:moveTo>
                      <a:pt x="488" y="675"/>
                    </a:moveTo>
                    <a:cubicBezTo>
                      <a:pt x="489" y="666"/>
                      <a:pt x="471" y="663"/>
                      <a:pt x="471" y="663"/>
                    </a:cubicBezTo>
                    <a:cubicBezTo>
                      <a:pt x="469" y="650"/>
                      <a:pt x="469" y="650"/>
                      <a:pt x="469" y="650"/>
                    </a:cubicBezTo>
                    <a:cubicBezTo>
                      <a:pt x="447" y="634"/>
                      <a:pt x="447" y="634"/>
                      <a:pt x="447" y="634"/>
                    </a:cubicBezTo>
                    <a:cubicBezTo>
                      <a:pt x="432" y="628"/>
                      <a:pt x="432" y="628"/>
                      <a:pt x="432" y="628"/>
                    </a:cubicBezTo>
                    <a:cubicBezTo>
                      <a:pt x="405" y="601"/>
                      <a:pt x="405" y="601"/>
                      <a:pt x="405" y="601"/>
                    </a:cubicBezTo>
                    <a:cubicBezTo>
                      <a:pt x="420" y="595"/>
                      <a:pt x="420" y="595"/>
                      <a:pt x="420" y="595"/>
                    </a:cubicBezTo>
                    <a:cubicBezTo>
                      <a:pt x="419" y="589"/>
                      <a:pt x="419" y="589"/>
                      <a:pt x="419" y="589"/>
                    </a:cubicBezTo>
                    <a:cubicBezTo>
                      <a:pt x="419" y="589"/>
                      <a:pt x="431" y="568"/>
                      <a:pt x="427" y="554"/>
                    </a:cubicBezTo>
                    <a:cubicBezTo>
                      <a:pt x="424" y="541"/>
                      <a:pt x="407" y="547"/>
                      <a:pt x="403" y="533"/>
                    </a:cubicBezTo>
                    <a:cubicBezTo>
                      <a:pt x="395" y="517"/>
                      <a:pt x="405" y="510"/>
                      <a:pt x="405" y="510"/>
                    </a:cubicBezTo>
                    <a:cubicBezTo>
                      <a:pt x="400" y="497"/>
                      <a:pt x="400" y="497"/>
                      <a:pt x="400" y="497"/>
                    </a:cubicBezTo>
                    <a:cubicBezTo>
                      <a:pt x="384" y="502"/>
                      <a:pt x="384" y="502"/>
                      <a:pt x="384" y="502"/>
                    </a:cubicBezTo>
                    <a:cubicBezTo>
                      <a:pt x="378" y="476"/>
                      <a:pt x="378" y="476"/>
                      <a:pt x="378" y="476"/>
                    </a:cubicBezTo>
                    <a:cubicBezTo>
                      <a:pt x="390" y="471"/>
                      <a:pt x="390" y="471"/>
                      <a:pt x="390" y="471"/>
                    </a:cubicBezTo>
                    <a:cubicBezTo>
                      <a:pt x="390" y="463"/>
                      <a:pt x="390" y="463"/>
                      <a:pt x="390" y="463"/>
                    </a:cubicBezTo>
                    <a:cubicBezTo>
                      <a:pt x="373" y="463"/>
                      <a:pt x="373" y="463"/>
                      <a:pt x="373" y="463"/>
                    </a:cubicBezTo>
                    <a:cubicBezTo>
                      <a:pt x="381" y="446"/>
                      <a:pt x="381" y="446"/>
                      <a:pt x="381" y="446"/>
                    </a:cubicBezTo>
                    <a:cubicBezTo>
                      <a:pt x="379" y="432"/>
                      <a:pt x="379" y="432"/>
                      <a:pt x="379" y="432"/>
                    </a:cubicBezTo>
                    <a:cubicBezTo>
                      <a:pt x="386" y="426"/>
                      <a:pt x="386" y="426"/>
                      <a:pt x="386" y="426"/>
                    </a:cubicBezTo>
                    <a:cubicBezTo>
                      <a:pt x="377" y="421"/>
                      <a:pt x="377" y="421"/>
                      <a:pt x="377" y="421"/>
                    </a:cubicBezTo>
                    <a:cubicBezTo>
                      <a:pt x="394" y="415"/>
                      <a:pt x="394" y="415"/>
                      <a:pt x="394" y="415"/>
                    </a:cubicBezTo>
                    <a:cubicBezTo>
                      <a:pt x="394" y="415"/>
                      <a:pt x="394" y="400"/>
                      <a:pt x="389" y="385"/>
                    </a:cubicBezTo>
                    <a:cubicBezTo>
                      <a:pt x="386" y="373"/>
                      <a:pt x="368" y="359"/>
                      <a:pt x="368" y="359"/>
                    </a:cubicBezTo>
                    <a:cubicBezTo>
                      <a:pt x="365" y="355"/>
                      <a:pt x="369" y="342"/>
                      <a:pt x="359" y="331"/>
                    </a:cubicBezTo>
                    <a:cubicBezTo>
                      <a:pt x="351" y="323"/>
                      <a:pt x="339" y="295"/>
                      <a:pt x="339" y="295"/>
                    </a:cubicBezTo>
                    <a:cubicBezTo>
                      <a:pt x="339" y="295"/>
                      <a:pt x="371" y="248"/>
                      <a:pt x="373" y="233"/>
                    </a:cubicBezTo>
                    <a:cubicBezTo>
                      <a:pt x="374" y="220"/>
                      <a:pt x="356" y="216"/>
                      <a:pt x="356" y="216"/>
                    </a:cubicBezTo>
                    <a:cubicBezTo>
                      <a:pt x="343" y="189"/>
                      <a:pt x="343" y="189"/>
                      <a:pt x="343" y="189"/>
                    </a:cubicBezTo>
                    <a:cubicBezTo>
                      <a:pt x="313" y="178"/>
                      <a:pt x="313" y="178"/>
                      <a:pt x="313" y="178"/>
                    </a:cubicBezTo>
                    <a:cubicBezTo>
                      <a:pt x="306" y="141"/>
                      <a:pt x="306" y="141"/>
                      <a:pt x="306" y="141"/>
                    </a:cubicBezTo>
                    <a:cubicBezTo>
                      <a:pt x="316" y="113"/>
                      <a:pt x="316" y="113"/>
                      <a:pt x="316" y="113"/>
                    </a:cubicBezTo>
                    <a:cubicBezTo>
                      <a:pt x="300" y="107"/>
                      <a:pt x="300" y="107"/>
                      <a:pt x="300" y="107"/>
                    </a:cubicBezTo>
                    <a:cubicBezTo>
                      <a:pt x="317" y="93"/>
                      <a:pt x="317" y="93"/>
                      <a:pt x="317" y="93"/>
                    </a:cubicBezTo>
                    <a:cubicBezTo>
                      <a:pt x="317" y="93"/>
                      <a:pt x="314" y="85"/>
                      <a:pt x="315" y="76"/>
                    </a:cubicBezTo>
                    <a:cubicBezTo>
                      <a:pt x="317" y="69"/>
                      <a:pt x="332" y="50"/>
                      <a:pt x="332" y="50"/>
                    </a:cubicBezTo>
                    <a:cubicBezTo>
                      <a:pt x="325" y="32"/>
                      <a:pt x="325" y="32"/>
                      <a:pt x="325" y="32"/>
                    </a:cubicBezTo>
                    <a:cubicBezTo>
                      <a:pt x="292" y="21"/>
                      <a:pt x="292" y="21"/>
                      <a:pt x="292" y="21"/>
                    </a:cubicBezTo>
                    <a:cubicBezTo>
                      <a:pt x="292" y="21"/>
                      <a:pt x="283" y="0"/>
                      <a:pt x="273" y="0"/>
                    </a:cubicBezTo>
                    <a:cubicBezTo>
                      <a:pt x="264" y="0"/>
                      <a:pt x="248" y="15"/>
                      <a:pt x="248" y="15"/>
                    </a:cubicBezTo>
                    <a:cubicBezTo>
                      <a:pt x="248" y="15"/>
                      <a:pt x="238" y="10"/>
                      <a:pt x="228" y="12"/>
                    </a:cubicBezTo>
                    <a:cubicBezTo>
                      <a:pt x="219" y="14"/>
                      <a:pt x="217" y="31"/>
                      <a:pt x="217" y="31"/>
                    </a:cubicBezTo>
                    <a:cubicBezTo>
                      <a:pt x="212" y="37"/>
                      <a:pt x="212" y="37"/>
                      <a:pt x="212" y="37"/>
                    </a:cubicBezTo>
                    <a:cubicBezTo>
                      <a:pt x="199" y="84"/>
                      <a:pt x="199" y="84"/>
                      <a:pt x="199" y="84"/>
                    </a:cubicBezTo>
                    <a:cubicBezTo>
                      <a:pt x="199" y="84"/>
                      <a:pt x="200" y="98"/>
                      <a:pt x="200" y="106"/>
                    </a:cubicBezTo>
                    <a:cubicBezTo>
                      <a:pt x="198" y="115"/>
                      <a:pt x="193" y="120"/>
                      <a:pt x="189" y="124"/>
                    </a:cubicBezTo>
                    <a:cubicBezTo>
                      <a:pt x="183" y="129"/>
                      <a:pt x="177" y="147"/>
                      <a:pt x="177" y="147"/>
                    </a:cubicBezTo>
                    <a:cubicBezTo>
                      <a:pt x="168" y="135"/>
                      <a:pt x="168" y="135"/>
                      <a:pt x="168" y="135"/>
                    </a:cubicBezTo>
                    <a:cubicBezTo>
                      <a:pt x="151" y="130"/>
                      <a:pt x="151" y="130"/>
                      <a:pt x="151" y="130"/>
                    </a:cubicBezTo>
                    <a:cubicBezTo>
                      <a:pt x="151" y="130"/>
                      <a:pt x="150" y="122"/>
                      <a:pt x="142" y="121"/>
                    </a:cubicBezTo>
                    <a:cubicBezTo>
                      <a:pt x="133" y="119"/>
                      <a:pt x="128" y="130"/>
                      <a:pt x="128" y="130"/>
                    </a:cubicBezTo>
                    <a:cubicBezTo>
                      <a:pt x="113" y="137"/>
                      <a:pt x="113" y="137"/>
                      <a:pt x="113" y="137"/>
                    </a:cubicBezTo>
                    <a:cubicBezTo>
                      <a:pt x="104" y="129"/>
                      <a:pt x="104" y="129"/>
                      <a:pt x="104" y="129"/>
                    </a:cubicBezTo>
                    <a:cubicBezTo>
                      <a:pt x="88" y="126"/>
                      <a:pt x="88" y="126"/>
                      <a:pt x="88" y="126"/>
                    </a:cubicBezTo>
                    <a:cubicBezTo>
                      <a:pt x="80" y="126"/>
                      <a:pt x="80" y="126"/>
                      <a:pt x="80" y="126"/>
                    </a:cubicBezTo>
                    <a:cubicBezTo>
                      <a:pt x="80" y="126"/>
                      <a:pt x="80" y="112"/>
                      <a:pt x="71" y="101"/>
                    </a:cubicBezTo>
                    <a:cubicBezTo>
                      <a:pt x="65" y="92"/>
                      <a:pt x="58" y="76"/>
                      <a:pt x="58" y="76"/>
                    </a:cubicBezTo>
                    <a:cubicBezTo>
                      <a:pt x="58" y="76"/>
                      <a:pt x="45" y="69"/>
                      <a:pt x="38" y="75"/>
                    </a:cubicBezTo>
                    <a:cubicBezTo>
                      <a:pt x="28" y="79"/>
                      <a:pt x="38" y="92"/>
                      <a:pt x="36" y="94"/>
                    </a:cubicBezTo>
                    <a:cubicBezTo>
                      <a:pt x="32" y="97"/>
                      <a:pt x="20" y="87"/>
                      <a:pt x="20" y="87"/>
                    </a:cubicBezTo>
                    <a:cubicBezTo>
                      <a:pt x="16" y="94"/>
                      <a:pt x="16" y="94"/>
                      <a:pt x="16" y="94"/>
                    </a:cubicBezTo>
                    <a:cubicBezTo>
                      <a:pt x="23" y="95"/>
                      <a:pt x="23" y="95"/>
                      <a:pt x="23" y="95"/>
                    </a:cubicBezTo>
                    <a:cubicBezTo>
                      <a:pt x="27" y="100"/>
                      <a:pt x="27" y="100"/>
                      <a:pt x="27" y="100"/>
                    </a:cubicBezTo>
                    <a:cubicBezTo>
                      <a:pt x="27" y="109"/>
                      <a:pt x="27" y="109"/>
                      <a:pt x="27" y="109"/>
                    </a:cubicBezTo>
                    <a:cubicBezTo>
                      <a:pt x="40" y="118"/>
                      <a:pt x="40" y="118"/>
                      <a:pt x="40" y="118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7" y="130"/>
                      <a:pt x="47" y="130"/>
                      <a:pt x="47" y="130"/>
                    </a:cubicBezTo>
                    <a:cubicBezTo>
                      <a:pt x="54" y="135"/>
                      <a:pt x="54" y="135"/>
                      <a:pt x="54" y="135"/>
                    </a:cubicBezTo>
                    <a:cubicBezTo>
                      <a:pt x="56" y="139"/>
                      <a:pt x="56" y="139"/>
                      <a:pt x="56" y="139"/>
                    </a:cubicBezTo>
                    <a:cubicBezTo>
                      <a:pt x="62" y="141"/>
                      <a:pt x="62" y="141"/>
                      <a:pt x="62" y="141"/>
                    </a:cubicBezTo>
                    <a:cubicBezTo>
                      <a:pt x="67" y="148"/>
                      <a:pt x="67" y="148"/>
                      <a:pt x="67" y="148"/>
                    </a:cubicBezTo>
                    <a:cubicBezTo>
                      <a:pt x="67" y="148"/>
                      <a:pt x="85" y="154"/>
                      <a:pt x="99" y="164"/>
                    </a:cubicBezTo>
                    <a:cubicBezTo>
                      <a:pt x="111" y="174"/>
                      <a:pt x="109" y="189"/>
                      <a:pt x="109" y="189"/>
                    </a:cubicBezTo>
                    <a:cubicBezTo>
                      <a:pt x="116" y="186"/>
                      <a:pt x="116" y="186"/>
                      <a:pt x="116" y="186"/>
                    </a:cubicBezTo>
                    <a:cubicBezTo>
                      <a:pt x="116" y="186"/>
                      <a:pt x="127" y="202"/>
                      <a:pt x="129" y="207"/>
                    </a:cubicBezTo>
                    <a:cubicBezTo>
                      <a:pt x="131" y="212"/>
                      <a:pt x="124" y="210"/>
                      <a:pt x="121" y="216"/>
                    </a:cubicBezTo>
                    <a:cubicBezTo>
                      <a:pt x="118" y="223"/>
                      <a:pt x="120" y="228"/>
                      <a:pt x="121" y="234"/>
                    </a:cubicBezTo>
                    <a:cubicBezTo>
                      <a:pt x="122" y="243"/>
                      <a:pt x="117" y="252"/>
                      <a:pt x="117" y="252"/>
                    </a:cubicBezTo>
                    <a:cubicBezTo>
                      <a:pt x="133" y="258"/>
                      <a:pt x="133" y="258"/>
                      <a:pt x="133" y="258"/>
                    </a:cubicBezTo>
                    <a:cubicBezTo>
                      <a:pt x="133" y="267"/>
                      <a:pt x="133" y="267"/>
                      <a:pt x="133" y="267"/>
                    </a:cubicBezTo>
                    <a:cubicBezTo>
                      <a:pt x="127" y="270"/>
                      <a:pt x="127" y="270"/>
                      <a:pt x="127" y="270"/>
                    </a:cubicBezTo>
                    <a:cubicBezTo>
                      <a:pt x="127" y="270"/>
                      <a:pt x="125" y="273"/>
                      <a:pt x="124" y="280"/>
                    </a:cubicBezTo>
                    <a:cubicBezTo>
                      <a:pt x="122" y="289"/>
                      <a:pt x="134" y="299"/>
                      <a:pt x="136" y="304"/>
                    </a:cubicBezTo>
                    <a:cubicBezTo>
                      <a:pt x="138" y="310"/>
                      <a:pt x="135" y="320"/>
                      <a:pt x="135" y="320"/>
                    </a:cubicBezTo>
                    <a:cubicBezTo>
                      <a:pt x="135" y="320"/>
                      <a:pt x="136" y="327"/>
                      <a:pt x="138" y="333"/>
                    </a:cubicBezTo>
                    <a:cubicBezTo>
                      <a:pt x="139" y="338"/>
                      <a:pt x="131" y="341"/>
                      <a:pt x="125" y="347"/>
                    </a:cubicBezTo>
                    <a:cubicBezTo>
                      <a:pt x="121" y="353"/>
                      <a:pt x="128" y="356"/>
                      <a:pt x="128" y="356"/>
                    </a:cubicBezTo>
                    <a:cubicBezTo>
                      <a:pt x="128" y="356"/>
                      <a:pt x="128" y="357"/>
                      <a:pt x="124" y="366"/>
                    </a:cubicBezTo>
                    <a:cubicBezTo>
                      <a:pt x="123" y="371"/>
                      <a:pt x="134" y="375"/>
                      <a:pt x="136" y="377"/>
                    </a:cubicBezTo>
                    <a:cubicBezTo>
                      <a:pt x="139" y="380"/>
                      <a:pt x="136" y="384"/>
                      <a:pt x="137" y="391"/>
                    </a:cubicBezTo>
                    <a:cubicBezTo>
                      <a:pt x="137" y="397"/>
                      <a:pt x="144" y="401"/>
                      <a:pt x="144" y="401"/>
                    </a:cubicBezTo>
                    <a:cubicBezTo>
                      <a:pt x="143" y="412"/>
                      <a:pt x="143" y="412"/>
                      <a:pt x="143" y="412"/>
                    </a:cubicBezTo>
                    <a:cubicBezTo>
                      <a:pt x="151" y="410"/>
                      <a:pt x="151" y="410"/>
                      <a:pt x="151" y="410"/>
                    </a:cubicBezTo>
                    <a:cubicBezTo>
                      <a:pt x="165" y="424"/>
                      <a:pt x="165" y="424"/>
                      <a:pt x="165" y="424"/>
                    </a:cubicBezTo>
                    <a:cubicBezTo>
                      <a:pt x="165" y="427"/>
                      <a:pt x="165" y="427"/>
                      <a:pt x="165" y="427"/>
                    </a:cubicBezTo>
                    <a:cubicBezTo>
                      <a:pt x="177" y="427"/>
                      <a:pt x="177" y="427"/>
                      <a:pt x="177" y="427"/>
                    </a:cubicBezTo>
                    <a:cubicBezTo>
                      <a:pt x="186" y="434"/>
                      <a:pt x="186" y="434"/>
                      <a:pt x="186" y="434"/>
                    </a:cubicBezTo>
                    <a:cubicBezTo>
                      <a:pt x="186" y="434"/>
                      <a:pt x="193" y="441"/>
                      <a:pt x="195" y="452"/>
                    </a:cubicBezTo>
                    <a:cubicBezTo>
                      <a:pt x="199" y="462"/>
                      <a:pt x="191" y="476"/>
                      <a:pt x="191" y="476"/>
                    </a:cubicBezTo>
                    <a:cubicBezTo>
                      <a:pt x="196" y="478"/>
                      <a:pt x="196" y="478"/>
                      <a:pt x="196" y="478"/>
                    </a:cubicBezTo>
                    <a:cubicBezTo>
                      <a:pt x="198" y="492"/>
                      <a:pt x="198" y="492"/>
                      <a:pt x="198" y="492"/>
                    </a:cubicBezTo>
                    <a:cubicBezTo>
                      <a:pt x="190" y="486"/>
                      <a:pt x="190" y="486"/>
                      <a:pt x="190" y="486"/>
                    </a:cubicBezTo>
                    <a:cubicBezTo>
                      <a:pt x="188" y="490"/>
                      <a:pt x="188" y="490"/>
                      <a:pt x="188" y="490"/>
                    </a:cubicBezTo>
                    <a:cubicBezTo>
                      <a:pt x="198" y="500"/>
                      <a:pt x="198" y="500"/>
                      <a:pt x="198" y="500"/>
                    </a:cubicBezTo>
                    <a:cubicBezTo>
                      <a:pt x="193" y="503"/>
                      <a:pt x="193" y="503"/>
                      <a:pt x="193" y="503"/>
                    </a:cubicBezTo>
                    <a:cubicBezTo>
                      <a:pt x="193" y="503"/>
                      <a:pt x="183" y="498"/>
                      <a:pt x="174" y="498"/>
                    </a:cubicBezTo>
                    <a:cubicBezTo>
                      <a:pt x="168" y="499"/>
                      <a:pt x="163" y="504"/>
                      <a:pt x="163" y="504"/>
                    </a:cubicBezTo>
                    <a:cubicBezTo>
                      <a:pt x="160" y="517"/>
                      <a:pt x="160" y="517"/>
                      <a:pt x="160" y="517"/>
                    </a:cubicBezTo>
                    <a:cubicBezTo>
                      <a:pt x="157" y="519"/>
                      <a:pt x="157" y="519"/>
                      <a:pt x="157" y="519"/>
                    </a:cubicBezTo>
                    <a:cubicBezTo>
                      <a:pt x="154" y="533"/>
                      <a:pt x="154" y="533"/>
                      <a:pt x="154" y="533"/>
                    </a:cubicBezTo>
                    <a:cubicBezTo>
                      <a:pt x="149" y="533"/>
                      <a:pt x="149" y="533"/>
                      <a:pt x="149" y="533"/>
                    </a:cubicBezTo>
                    <a:cubicBezTo>
                      <a:pt x="139" y="545"/>
                      <a:pt x="139" y="545"/>
                      <a:pt x="139" y="545"/>
                    </a:cubicBezTo>
                    <a:cubicBezTo>
                      <a:pt x="122" y="570"/>
                      <a:pt x="122" y="570"/>
                      <a:pt x="122" y="570"/>
                    </a:cubicBezTo>
                    <a:cubicBezTo>
                      <a:pt x="123" y="580"/>
                      <a:pt x="123" y="580"/>
                      <a:pt x="123" y="580"/>
                    </a:cubicBezTo>
                    <a:cubicBezTo>
                      <a:pt x="112" y="575"/>
                      <a:pt x="112" y="575"/>
                      <a:pt x="112" y="575"/>
                    </a:cubicBezTo>
                    <a:cubicBezTo>
                      <a:pt x="111" y="590"/>
                      <a:pt x="111" y="590"/>
                      <a:pt x="111" y="590"/>
                    </a:cubicBezTo>
                    <a:cubicBezTo>
                      <a:pt x="100" y="594"/>
                      <a:pt x="100" y="594"/>
                      <a:pt x="100" y="594"/>
                    </a:cubicBezTo>
                    <a:cubicBezTo>
                      <a:pt x="94" y="600"/>
                      <a:pt x="94" y="600"/>
                      <a:pt x="94" y="600"/>
                    </a:cubicBezTo>
                    <a:cubicBezTo>
                      <a:pt x="92" y="592"/>
                      <a:pt x="92" y="592"/>
                      <a:pt x="92" y="592"/>
                    </a:cubicBezTo>
                    <a:cubicBezTo>
                      <a:pt x="86" y="593"/>
                      <a:pt x="86" y="593"/>
                      <a:pt x="86" y="593"/>
                    </a:cubicBezTo>
                    <a:cubicBezTo>
                      <a:pt x="85" y="597"/>
                      <a:pt x="85" y="597"/>
                      <a:pt x="85" y="597"/>
                    </a:cubicBezTo>
                    <a:cubicBezTo>
                      <a:pt x="82" y="598"/>
                      <a:pt x="82" y="598"/>
                      <a:pt x="82" y="598"/>
                    </a:cubicBezTo>
                    <a:cubicBezTo>
                      <a:pt x="80" y="602"/>
                      <a:pt x="80" y="602"/>
                      <a:pt x="80" y="602"/>
                    </a:cubicBezTo>
                    <a:cubicBezTo>
                      <a:pt x="89" y="604"/>
                      <a:pt x="89" y="604"/>
                      <a:pt x="89" y="604"/>
                    </a:cubicBezTo>
                    <a:cubicBezTo>
                      <a:pt x="91" y="606"/>
                      <a:pt x="91" y="606"/>
                      <a:pt x="91" y="606"/>
                    </a:cubicBezTo>
                    <a:cubicBezTo>
                      <a:pt x="86" y="617"/>
                      <a:pt x="86" y="617"/>
                      <a:pt x="86" y="617"/>
                    </a:cubicBezTo>
                    <a:cubicBezTo>
                      <a:pt x="86" y="617"/>
                      <a:pt x="81" y="610"/>
                      <a:pt x="76" y="612"/>
                    </a:cubicBezTo>
                    <a:cubicBezTo>
                      <a:pt x="70" y="614"/>
                      <a:pt x="71" y="623"/>
                      <a:pt x="71" y="623"/>
                    </a:cubicBezTo>
                    <a:cubicBezTo>
                      <a:pt x="70" y="628"/>
                      <a:pt x="70" y="628"/>
                      <a:pt x="70" y="628"/>
                    </a:cubicBezTo>
                    <a:cubicBezTo>
                      <a:pt x="68" y="630"/>
                      <a:pt x="66" y="632"/>
                      <a:pt x="66" y="632"/>
                    </a:cubicBezTo>
                    <a:cubicBezTo>
                      <a:pt x="63" y="623"/>
                      <a:pt x="63" y="623"/>
                      <a:pt x="63" y="623"/>
                    </a:cubicBezTo>
                    <a:cubicBezTo>
                      <a:pt x="62" y="625"/>
                      <a:pt x="62" y="625"/>
                      <a:pt x="62" y="625"/>
                    </a:cubicBezTo>
                    <a:cubicBezTo>
                      <a:pt x="63" y="634"/>
                      <a:pt x="63" y="634"/>
                      <a:pt x="63" y="634"/>
                    </a:cubicBezTo>
                    <a:cubicBezTo>
                      <a:pt x="58" y="633"/>
                      <a:pt x="58" y="633"/>
                      <a:pt x="58" y="633"/>
                    </a:cubicBezTo>
                    <a:cubicBezTo>
                      <a:pt x="58" y="633"/>
                      <a:pt x="61" y="650"/>
                      <a:pt x="59" y="653"/>
                    </a:cubicBezTo>
                    <a:cubicBezTo>
                      <a:pt x="57" y="657"/>
                      <a:pt x="49" y="652"/>
                      <a:pt x="46" y="652"/>
                    </a:cubicBezTo>
                    <a:cubicBezTo>
                      <a:pt x="36" y="650"/>
                      <a:pt x="36" y="650"/>
                      <a:pt x="36" y="650"/>
                    </a:cubicBezTo>
                    <a:cubicBezTo>
                      <a:pt x="36" y="650"/>
                      <a:pt x="34" y="656"/>
                      <a:pt x="31" y="655"/>
                    </a:cubicBezTo>
                    <a:cubicBezTo>
                      <a:pt x="30" y="655"/>
                      <a:pt x="28" y="650"/>
                      <a:pt x="28" y="650"/>
                    </a:cubicBezTo>
                    <a:cubicBezTo>
                      <a:pt x="23" y="661"/>
                      <a:pt x="23" y="661"/>
                      <a:pt x="23" y="661"/>
                    </a:cubicBezTo>
                    <a:cubicBezTo>
                      <a:pt x="32" y="675"/>
                      <a:pt x="32" y="675"/>
                      <a:pt x="32" y="675"/>
                    </a:cubicBezTo>
                    <a:cubicBezTo>
                      <a:pt x="23" y="672"/>
                      <a:pt x="23" y="672"/>
                      <a:pt x="23" y="672"/>
                    </a:cubicBezTo>
                    <a:cubicBezTo>
                      <a:pt x="18" y="683"/>
                      <a:pt x="18" y="683"/>
                      <a:pt x="18" y="683"/>
                    </a:cubicBezTo>
                    <a:cubicBezTo>
                      <a:pt x="18" y="683"/>
                      <a:pt x="21" y="687"/>
                      <a:pt x="20" y="690"/>
                    </a:cubicBezTo>
                    <a:cubicBezTo>
                      <a:pt x="20" y="691"/>
                      <a:pt x="13" y="690"/>
                      <a:pt x="13" y="690"/>
                    </a:cubicBezTo>
                    <a:cubicBezTo>
                      <a:pt x="7" y="696"/>
                      <a:pt x="7" y="696"/>
                      <a:pt x="7" y="696"/>
                    </a:cubicBezTo>
                    <a:cubicBezTo>
                      <a:pt x="2" y="713"/>
                      <a:pt x="2" y="713"/>
                      <a:pt x="2" y="713"/>
                    </a:cubicBezTo>
                    <a:cubicBezTo>
                      <a:pt x="8" y="715"/>
                      <a:pt x="8" y="715"/>
                      <a:pt x="8" y="715"/>
                    </a:cubicBezTo>
                    <a:cubicBezTo>
                      <a:pt x="8" y="715"/>
                      <a:pt x="2" y="720"/>
                      <a:pt x="2" y="727"/>
                    </a:cubicBezTo>
                    <a:cubicBezTo>
                      <a:pt x="1" y="733"/>
                      <a:pt x="12" y="738"/>
                      <a:pt x="14" y="745"/>
                    </a:cubicBezTo>
                    <a:cubicBezTo>
                      <a:pt x="17" y="753"/>
                      <a:pt x="11" y="761"/>
                      <a:pt x="11" y="761"/>
                    </a:cubicBezTo>
                    <a:cubicBezTo>
                      <a:pt x="9" y="774"/>
                      <a:pt x="9" y="774"/>
                      <a:pt x="9" y="774"/>
                    </a:cubicBezTo>
                    <a:cubicBezTo>
                      <a:pt x="12" y="780"/>
                      <a:pt x="12" y="780"/>
                      <a:pt x="12" y="780"/>
                    </a:cubicBezTo>
                    <a:cubicBezTo>
                      <a:pt x="17" y="778"/>
                      <a:pt x="17" y="778"/>
                      <a:pt x="17" y="778"/>
                    </a:cubicBezTo>
                    <a:cubicBezTo>
                      <a:pt x="17" y="778"/>
                      <a:pt x="16" y="786"/>
                      <a:pt x="17" y="790"/>
                    </a:cubicBezTo>
                    <a:cubicBezTo>
                      <a:pt x="17" y="794"/>
                      <a:pt x="20" y="801"/>
                      <a:pt x="20" y="801"/>
                    </a:cubicBezTo>
                    <a:cubicBezTo>
                      <a:pt x="18" y="804"/>
                      <a:pt x="18" y="804"/>
                      <a:pt x="18" y="804"/>
                    </a:cubicBezTo>
                    <a:cubicBezTo>
                      <a:pt x="24" y="806"/>
                      <a:pt x="24" y="806"/>
                      <a:pt x="24" y="806"/>
                    </a:cubicBezTo>
                    <a:cubicBezTo>
                      <a:pt x="24" y="814"/>
                      <a:pt x="24" y="814"/>
                      <a:pt x="24" y="814"/>
                    </a:cubicBezTo>
                    <a:cubicBezTo>
                      <a:pt x="17" y="811"/>
                      <a:pt x="17" y="811"/>
                      <a:pt x="17" y="811"/>
                    </a:cubicBezTo>
                    <a:cubicBezTo>
                      <a:pt x="16" y="815"/>
                      <a:pt x="16" y="815"/>
                      <a:pt x="16" y="815"/>
                    </a:cubicBezTo>
                    <a:cubicBezTo>
                      <a:pt x="20" y="820"/>
                      <a:pt x="20" y="820"/>
                      <a:pt x="20" y="820"/>
                    </a:cubicBezTo>
                    <a:cubicBezTo>
                      <a:pt x="14" y="819"/>
                      <a:pt x="14" y="819"/>
                      <a:pt x="14" y="819"/>
                    </a:cubicBezTo>
                    <a:cubicBezTo>
                      <a:pt x="18" y="828"/>
                      <a:pt x="18" y="828"/>
                      <a:pt x="18" y="828"/>
                    </a:cubicBezTo>
                    <a:cubicBezTo>
                      <a:pt x="14" y="829"/>
                      <a:pt x="14" y="829"/>
                      <a:pt x="14" y="829"/>
                    </a:cubicBezTo>
                    <a:cubicBezTo>
                      <a:pt x="19" y="839"/>
                      <a:pt x="19" y="839"/>
                      <a:pt x="19" y="839"/>
                    </a:cubicBezTo>
                    <a:cubicBezTo>
                      <a:pt x="19" y="839"/>
                      <a:pt x="20" y="845"/>
                      <a:pt x="16" y="849"/>
                    </a:cubicBezTo>
                    <a:cubicBezTo>
                      <a:pt x="11" y="851"/>
                      <a:pt x="15" y="859"/>
                      <a:pt x="15" y="859"/>
                    </a:cubicBezTo>
                    <a:cubicBezTo>
                      <a:pt x="15" y="859"/>
                      <a:pt x="8" y="859"/>
                      <a:pt x="7" y="865"/>
                    </a:cubicBezTo>
                    <a:cubicBezTo>
                      <a:pt x="7" y="871"/>
                      <a:pt x="11" y="877"/>
                      <a:pt x="11" y="877"/>
                    </a:cubicBezTo>
                    <a:cubicBezTo>
                      <a:pt x="6" y="876"/>
                      <a:pt x="6" y="876"/>
                      <a:pt x="6" y="876"/>
                    </a:cubicBezTo>
                    <a:cubicBezTo>
                      <a:pt x="3" y="870"/>
                      <a:pt x="3" y="870"/>
                      <a:pt x="3" y="870"/>
                    </a:cubicBezTo>
                    <a:cubicBezTo>
                      <a:pt x="0" y="879"/>
                      <a:pt x="0" y="879"/>
                      <a:pt x="0" y="879"/>
                    </a:cubicBezTo>
                    <a:cubicBezTo>
                      <a:pt x="11" y="881"/>
                      <a:pt x="11" y="881"/>
                      <a:pt x="11" y="881"/>
                    </a:cubicBezTo>
                    <a:cubicBezTo>
                      <a:pt x="8" y="882"/>
                      <a:pt x="8" y="882"/>
                      <a:pt x="8" y="882"/>
                    </a:cubicBezTo>
                    <a:cubicBezTo>
                      <a:pt x="8" y="890"/>
                      <a:pt x="8" y="890"/>
                      <a:pt x="8" y="890"/>
                    </a:cubicBezTo>
                    <a:cubicBezTo>
                      <a:pt x="12" y="895"/>
                      <a:pt x="12" y="895"/>
                      <a:pt x="12" y="895"/>
                    </a:cubicBezTo>
                    <a:cubicBezTo>
                      <a:pt x="12" y="895"/>
                      <a:pt x="8" y="898"/>
                      <a:pt x="10" y="904"/>
                    </a:cubicBezTo>
                    <a:cubicBezTo>
                      <a:pt x="12" y="910"/>
                      <a:pt x="15" y="911"/>
                      <a:pt x="15" y="911"/>
                    </a:cubicBezTo>
                    <a:cubicBezTo>
                      <a:pt x="18" y="916"/>
                      <a:pt x="18" y="916"/>
                      <a:pt x="18" y="916"/>
                    </a:cubicBezTo>
                    <a:cubicBezTo>
                      <a:pt x="20" y="909"/>
                      <a:pt x="20" y="909"/>
                      <a:pt x="20" y="909"/>
                    </a:cubicBezTo>
                    <a:cubicBezTo>
                      <a:pt x="30" y="905"/>
                      <a:pt x="30" y="905"/>
                      <a:pt x="30" y="905"/>
                    </a:cubicBezTo>
                    <a:cubicBezTo>
                      <a:pt x="27" y="918"/>
                      <a:pt x="27" y="918"/>
                      <a:pt x="27" y="918"/>
                    </a:cubicBezTo>
                    <a:cubicBezTo>
                      <a:pt x="30" y="918"/>
                      <a:pt x="30" y="918"/>
                      <a:pt x="30" y="918"/>
                    </a:cubicBezTo>
                    <a:cubicBezTo>
                      <a:pt x="33" y="913"/>
                      <a:pt x="33" y="913"/>
                      <a:pt x="33" y="913"/>
                    </a:cubicBezTo>
                    <a:cubicBezTo>
                      <a:pt x="39" y="920"/>
                      <a:pt x="39" y="920"/>
                      <a:pt x="39" y="920"/>
                    </a:cubicBezTo>
                    <a:cubicBezTo>
                      <a:pt x="48" y="922"/>
                      <a:pt x="48" y="922"/>
                      <a:pt x="48" y="922"/>
                    </a:cubicBezTo>
                    <a:cubicBezTo>
                      <a:pt x="57" y="928"/>
                      <a:pt x="57" y="928"/>
                      <a:pt x="57" y="928"/>
                    </a:cubicBezTo>
                    <a:cubicBezTo>
                      <a:pt x="66" y="930"/>
                      <a:pt x="66" y="930"/>
                      <a:pt x="66" y="930"/>
                    </a:cubicBezTo>
                    <a:cubicBezTo>
                      <a:pt x="61" y="941"/>
                      <a:pt x="61" y="941"/>
                      <a:pt x="61" y="941"/>
                    </a:cubicBezTo>
                    <a:cubicBezTo>
                      <a:pt x="63" y="944"/>
                      <a:pt x="63" y="944"/>
                      <a:pt x="63" y="944"/>
                    </a:cubicBezTo>
                    <a:cubicBezTo>
                      <a:pt x="75" y="942"/>
                      <a:pt x="75" y="942"/>
                      <a:pt x="75" y="942"/>
                    </a:cubicBezTo>
                    <a:cubicBezTo>
                      <a:pt x="87" y="935"/>
                      <a:pt x="87" y="935"/>
                      <a:pt x="87" y="935"/>
                    </a:cubicBezTo>
                    <a:cubicBezTo>
                      <a:pt x="88" y="937"/>
                      <a:pt x="88" y="937"/>
                      <a:pt x="88" y="937"/>
                    </a:cubicBezTo>
                    <a:cubicBezTo>
                      <a:pt x="81" y="949"/>
                      <a:pt x="81" y="949"/>
                      <a:pt x="81" y="949"/>
                    </a:cubicBezTo>
                    <a:cubicBezTo>
                      <a:pt x="87" y="957"/>
                      <a:pt x="87" y="957"/>
                      <a:pt x="87" y="957"/>
                    </a:cubicBezTo>
                    <a:cubicBezTo>
                      <a:pt x="84" y="962"/>
                      <a:pt x="84" y="962"/>
                      <a:pt x="84" y="962"/>
                    </a:cubicBezTo>
                    <a:cubicBezTo>
                      <a:pt x="91" y="962"/>
                      <a:pt x="91" y="962"/>
                      <a:pt x="91" y="962"/>
                    </a:cubicBezTo>
                    <a:cubicBezTo>
                      <a:pt x="90" y="965"/>
                      <a:pt x="90" y="965"/>
                      <a:pt x="90" y="965"/>
                    </a:cubicBezTo>
                    <a:cubicBezTo>
                      <a:pt x="78" y="972"/>
                      <a:pt x="78" y="972"/>
                      <a:pt x="78" y="972"/>
                    </a:cubicBezTo>
                    <a:cubicBezTo>
                      <a:pt x="79" y="975"/>
                      <a:pt x="79" y="975"/>
                      <a:pt x="79" y="975"/>
                    </a:cubicBezTo>
                    <a:cubicBezTo>
                      <a:pt x="86" y="976"/>
                      <a:pt x="86" y="976"/>
                      <a:pt x="86" y="976"/>
                    </a:cubicBezTo>
                    <a:cubicBezTo>
                      <a:pt x="92" y="971"/>
                      <a:pt x="92" y="971"/>
                      <a:pt x="92" y="971"/>
                    </a:cubicBezTo>
                    <a:cubicBezTo>
                      <a:pt x="92" y="971"/>
                      <a:pt x="94" y="975"/>
                      <a:pt x="94" y="978"/>
                    </a:cubicBezTo>
                    <a:cubicBezTo>
                      <a:pt x="94" y="982"/>
                      <a:pt x="78" y="987"/>
                      <a:pt x="78" y="987"/>
                    </a:cubicBezTo>
                    <a:cubicBezTo>
                      <a:pt x="95" y="986"/>
                      <a:pt x="95" y="986"/>
                      <a:pt x="95" y="986"/>
                    </a:cubicBezTo>
                    <a:cubicBezTo>
                      <a:pt x="111" y="964"/>
                      <a:pt x="111" y="964"/>
                      <a:pt x="111" y="964"/>
                    </a:cubicBezTo>
                    <a:cubicBezTo>
                      <a:pt x="106" y="975"/>
                      <a:pt x="106" y="975"/>
                      <a:pt x="106" y="975"/>
                    </a:cubicBezTo>
                    <a:cubicBezTo>
                      <a:pt x="125" y="974"/>
                      <a:pt x="125" y="974"/>
                      <a:pt x="125" y="974"/>
                    </a:cubicBezTo>
                    <a:cubicBezTo>
                      <a:pt x="138" y="968"/>
                      <a:pt x="138" y="968"/>
                      <a:pt x="138" y="968"/>
                    </a:cubicBezTo>
                    <a:cubicBezTo>
                      <a:pt x="143" y="969"/>
                      <a:pt x="143" y="969"/>
                      <a:pt x="143" y="969"/>
                    </a:cubicBezTo>
                    <a:cubicBezTo>
                      <a:pt x="153" y="963"/>
                      <a:pt x="153" y="963"/>
                      <a:pt x="153" y="963"/>
                    </a:cubicBezTo>
                    <a:cubicBezTo>
                      <a:pt x="157" y="965"/>
                      <a:pt x="157" y="965"/>
                      <a:pt x="157" y="965"/>
                    </a:cubicBezTo>
                    <a:cubicBezTo>
                      <a:pt x="158" y="973"/>
                      <a:pt x="158" y="973"/>
                      <a:pt x="158" y="973"/>
                    </a:cubicBezTo>
                    <a:cubicBezTo>
                      <a:pt x="164" y="971"/>
                      <a:pt x="164" y="971"/>
                      <a:pt x="164" y="971"/>
                    </a:cubicBezTo>
                    <a:cubicBezTo>
                      <a:pt x="166" y="959"/>
                      <a:pt x="166" y="959"/>
                      <a:pt x="166" y="959"/>
                    </a:cubicBezTo>
                    <a:cubicBezTo>
                      <a:pt x="190" y="953"/>
                      <a:pt x="190" y="953"/>
                      <a:pt x="190" y="953"/>
                    </a:cubicBezTo>
                    <a:cubicBezTo>
                      <a:pt x="192" y="949"/>
                      <a:pt x="192" y="949"/>
                      <a:pt x="192" y="949"/>
                    </a:cubicBezTo>
                    <a:cubicBezTo>
                      <a:pt x="213" y="944"/>
                      <a:pt x="213" y="944"/>
                      <a:pt x="213" y="944"/>
                    </a:cubicBezTo>
                    <a:cubicBezTo>
                      <a:pt x="215" y="934"/>
                      <a:pt x="215" y="934"/>
                      <a:pt x="215" y="934"/>
                    </a:cubicBezTo>
                    <a:cubicBezTo>
                      <a:pt x="215" y="934"/>
                      <a:pt x="216" y="943"/>
                      <a:pt x="222" y="944"/>
                    </a:cubicBezTo>
                    <a:cubicBezTo>
                      <a:pt x="227" y="945"/>
                      <a:pt x="233" y="943"/>
                      <a:pt x="233" y="943"/>
                    </a:cubicBezTo>
                    <a:cubicBezTo>
                      <a:pt x="229" y="940"/>
                      <a:pt x="229" y="940"/>
                      <a:pt x="229" y="940"/>
                    </a:cubicBezTo>
                    <a:cubicBezTo>
                      <a:pt x="232" y="934"/>
                      <a:pt x="232" y="934"/>
                      <a:pt x="232" y="934"/>
                    </a:cubicBezTo>
                    <a:cubicBezTo>
                      <a:pt x="238" y="941"/>
                      <a:pt x="238" y="941"/>
                      <a:pt x="238" y="941"/>
                    </a:cubicBezTo>
                    <a:cubicBezTo>
                      <a:pt x="239" y="938"/>
                      <a:pt x="239" y="938"/>
                      <a:pt x="239" y="938"/>
                    </a:cubicBezTo>
                    <a:cubicBezTo>
                      <a:pt x="232" y="923"/>
                      <a:pt x="232" y="923"/>
                      <a:pt x="232" y="923"/>
                    </a:cubicBezTo>
                    <a:cubicBezTo>
                      <a:pt x="232" y="923"/>
                      <a:pt x="244" y="935"/>
                      <a:pt x="253" y="933"/>
                    </a:cubicBezTo>
                    <a:cubicBezTo>
                      <a:pt x="260" y="930"/>
                      <a:pt x="258" y="925"/>
                      <a:pt x="258" y="925"/>
                    </a:cubicBezTo>
                    <a:cubicBezTo>
                      <a:pt x="267" y="925"/>
                      <a:pt x="267" y="925"/>
                      <a:pt x="267" y="925"/>
                    </a:cubicBezTo>
                    <a:cubicBezTo>
                      <a:pt x="275" y="924"/>
                      <a:pt x="275" y="924"/>
                      <a:pt x="275" y="924"/>
                    </a:cubicBezTo>
                    <a:cubicBezTo>
                      <a:pt x="284" y="925"/>
                      <a:pt x="284" y="925"/>
                      <a:pt x="284" y="925"/>
                    </a:cubicBezTo>
                    <a:cubicBezTo>
                      <a:pt x="291" y="918"/>
                      <a:pt x="291" y="918"/>
                      <a:pt x="291" y="918"/>
                    </a:cubicBezTo>
                    <a:cubicBezTo>
                      <a:pt x="306" y="922"/>
                      <a:pt x="306" y="922"/>
                      <a:pt x="306" y="922"/>
                    </a:cubicBezTo>
                    <a:cubicBezTo>
                      <a:pt x="323" y="918"/>
                      <a:pt x="323" y="918"/>
                      <a:pt x="323" y="918"/>
                    </a:cubicBezTo>
                    <a:cubicBezTo>
                      <a:pt x="324" y="916"/>
                      <a:pt x="324" y="916"/>
                      <a:pt x="324" y="916"/>
                    </a:cubicBezTo>
                    <a:cubicBezTo>
                      <a:pt x="340" y="895"/>
                      <a:pt x="340" y="895"/>
                      <a:pt x="340" y="895"/>
                    </a:cubicBezTo>
                    <a:cubicBezTo>
                      <a:pt x="360" y="876"/>
                      <a:pt x="360" y="876"/>
                      <a:pt x="360" y="876"/>
                    </a:cubicBezTo>
                    <a:cubicBezTo>
                      <a:pt x="367" y="873"/>
                      <a:pt x="367" y="873"/>
                      <a:pt x="367" y="873"/>
                    </a:cubicBezTo>
                    <a:cubicBezTo>
                      <a:pt x="371" y="860"/>
                      <a:pt x="371" y="860"/>
                      <a:pt x="371" y="860"/>
                    </a:cubicBezTo>
                    <a:cubicBezTo>
                      <a:pt x="394" y="843"/>
                      <a:pt x="394" y="843"/>
                      <a:pt x="394" y="843"/>
                    </a:cubicBezTo>
                    <a:cubicBezTo>
                      <a:pt x="394" y="843"/>
                      <a:pt x="405" y="825"/>
                      <a:pt x="411" y="817"/>
                    </a:cubicBezTo>
                    <a:cubicBezTo>
                      <a:pt x="417" y="811"/>
                      <a:pt x="434" y="784"/>
                      <a:pt x="442" y="768"/>
                    </a:cubicBezTo>
                    <a:cubicBezTo>
                      <a:pt x="450" y="752"/>
                      <a:pt x="466" y="735"/>
                      <a:pt x="466" y="735"/>
                    </a:cubicBezTo>
                    <a:cubicBezTo>
                      <a:pt x="466" y="735"/>
                      <a:pt x="470" y="730"/>
                      <a:pt x="473" y="724"/>
                    </a:cubicBezTo>
                    <a:cubicBezTo>
                      <a:pt x="477" y="719"/>
                      <a:pt x="487" y="684"/>
                      <a:pt x="488" y="67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33" name="Freeform 185"/>
              <p:cNvSpPr>
                <a:spLocks/>
              </p:cNvSpPr>
              <p:nvPr/>
            </p:nvSpPr>
            <p:spPr bwMode="gray">
              <a:xfrm>
                <a:off x="3443803" y="3147399"/>
                <a:ext cx="41421" cy="54255"/>
              </a:xfrm>
              <a:custGeom>
                <a:avLst/>
                <a:gdLst/>
                <a:ahLst/>
                <a:cxnLst>
                  <a:cxn ang="0">
                    <a:pos x="15" y="28"/>
                  </a:cxn>
                  <a:cxn ang="0">
                    <a:pos x="16" y="22"/>
                  </a:cxn>
                  <a:cxn ang="0">
                    <a:pos x="20" y="22"/>
                  </a:cxn>
                  <a:cxn ang="0">
                    <a:pos x="20" y="28"/>
                  </a:cxn>
                  <a:cxn ang="0">
                    <a:pos x="29" y="28"/>
                  </a:cxn>
                  <a:cxn ang="0">
                    <a:pos x="30" y="17"/>
                  </a:cxn>
                  <a:cxn ang="0">
                    <a:pos x="22" y="16"/>
                  </a:cxn>
                  <a:cxn ang="0">
                    <a:pos x="23" y="11"/>
                  </a:cxn>
                  <a:cxn ang="0">
                    <a:pos x="17" y="12"/>
                  </a:cxn>
                  <a:cxn ang="0">
                    <a:pos x="17" y="6"/>
                  </a:cxn>
                  <a:cxn ang="0">
                    <a:pos x="9" y="6"/>
                  </a:cxn>
                  <a:cxn ang="0">
                    <a:pos x="8" y="10"/>
                  </a:cxn>
                  <a:cxn ang="0">
                    <a:pos x="11" y="20"/>
                  </a:cxn>
                  <a:cxn ang="0">
                    <a:pos x="6" y="22"/>
                  </a:cxn>
                  <a:cxn ang="0">
                    <a:pos x="5" y="16"/>
                  </a:cxn>
                  <a:cxn ang="0">
                    <a:pos x="0" y="19"/>
                  </a:cxn>
                  <a:cxn ang="0">
                    <a:pos x="4" y="37"/>
                  </a:cxn>
                  <a:cxn ang="0">
                    <a:pos x="10" y="39"/>
                  </a:cxn>
                  <a:cxn ang="0">
                    <a:pos x="17" y="35"/>
                  </a:cxn>
                  <a:cxn ang="0">
                    <a:pos x="18" y="29"/>
                  </a:cxn>
                  <a:cxn ang="0">
                    <a:pos x="15" y="28"/>
                  </a:cxn>
                </a:cxnLst>
                <a:rect l="0" t="0" r="r" b="b"/>
                <a:pathLst>
                  <a:path w="30" h="39">
                    <a:moveTo>
                      <a:pt x="15" y="28"/>
                    </a:moveTo>
                    <a:cubicBezTo>
                      <a:pt x="16" y="22"/>
                      <a:pt x="16" y="22"/>
                      <a:pt x="16" y="2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0" y="22"/>
                      <a:pt x="19" y="24"/>
                      <a:pt x="20" y="28"/>
                    </a:cubicBezTo>
                    <a:cubicBezTo>
                      <a:pt x="21" y="29"/>
                      <a:pt x="29" y="28"/>
                      <a:pt x="29" y="28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2"/>
                      <a:pt x="16" y="8"/>
                      <a:pt x="17" y="6"/>
                    </a:cubicBezTo>
                    <a:cubicBezTo>
                      <a:pt x="17" y="4"/>
                      <a:pt x="13" y="0"/>
                      <a:pt x="9" y="6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5" y="28"/>
                      <a:pt x="15" y="28"/>
                      <a:pt x="15" y="2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34" name="Freeform 186"/>
              <p:cNvSpPr>
                <a:spLocks/>
              </p:cNvSpPr>
              <p:nvPr/>
            </p:nvSpPr>
            <p:spPr bwMode="gray">
              <a:xfrm>
                <a:off x="3432718" y="3173652"/>
                <a:ext cx="8167" cy="15168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6" y="9"/>
                  </a:cxn>
                  <a:cxn ang="0">
                    <a:pos x="5" y="0"/>
                  </a:cxn>
                  <a:cxn ang="0">
                    <a:pos x="0" y="11"/>
                  </a:cxn>
                </a:cxnLst>
                <a:rect l="0" t="0" r="r" b="b"/>
                <a:pathLst>
                  <a:path w="6" h="11">
                    <a:moveTo>
                      <a:pt x="0" y="11"/>
                    </a:moveTo>
                    <a:cubicBezTo>
                      <a:pt x="6" y="9"/>
                      <a:pt x="6" y="9"/>
                      <a:pt x="6" y="9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0" y="11"/>
                      <a:pt x="0" y="11"/>
                      <a:pt x="0" y="1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35" name="Freeform 187"/>
              <p:cNvSpPr>
                <a:spLocks/>
              </p:cNvSpPr>
              <p:nvPr/>
            </p:nvSpPr>
            <p:spPr bwMode="gray">
              <a:xfrm>
                <a:off x="3468888" y="3198737"/>
                <a:ext cx="15168" cy="1516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7" y="11"/>
                  </a:cxn>
                  <a:cxn ang="0">
                    <a:pos x="11" y="8"/>
                  </a:cxn>
                  <a:cxn ang="0">
                    <a:pos x="2" y="0"/>
                  </a:cxn>
                  <a:cxn ang="0">
                    <a:pos x="0" y="4"/>
                  </a:cxn>
                </a:cxnLst>
                <a:rect l="0" t="0" r="r" b="b"/>
                <a:pathLst>
                  <a:path w="11" h="11">
                    <a:moveTo>
                      <a:pt x="0" y="4"/>
                    </a:moveTo>
                    <a:cubicBezTo>
                      <a:pt x="7" y="11"/>
                      <a:pt x="7" y="11"/>
                      <a:pt x="7" y="11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36" name="Freeform 188"/>
              <p:cNvSpPr>
                <a:spLocks/>
              </p:cNvSpPr>
              <p:nvPr/>
            </p:nvSpPr>
            <p:spPr bwMode="gray">
              <a:xfrm>
                <a:off x="3481140" y="3191737"/>
                <a:ext cx="12251" cy="9918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5" y="7"/>
                  </a:cxn>
                  <a:cxn ang="0">
                    <a:pos x="4" y="1"/>
                  </a:cxn>
                </a:cxnLst>
                <a:rect l="0" t="0" r="r" b="b"/>
                <a:pathLst>
                  <a:path w="9" h="7">
                    <a:moveTo>
                      <a:pt x="4" y="1"/>
                    </a:moveTo>
                    <a:cubicBezTo>
                      <a:pt x="1" y="2"/>
                      <a:pt x="0" y="6"/>
                      <a:pt x="5" y="7"/>
                    </a:cubicBezTo>
                    <a:cubicBezTo>
                      <a:pt x="8" y="6"/>
                      <a:pt x="9" y="0"/>
                      <a:pt x="4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37" name="Freeform 189"/>
              <p:cNvSpPr>
                <a:spLocks/>
              </p:cNvSpPr>
              <p:nvPr/>
            </p:nvSpPr>
            <p:spPr bwMode="gray">
              <a:xfrm>
                <a:off x="3562231" y="3196987"/>
                <a:ext cx="25086" cy="8751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9" y="6"/>
                  </a:cxn>
                  <a:cxn ang="0">
                    <a:pos x="12" y="0"/>
                  </a:cxn>
                </a:cxnLst>
                <a:rect l="0" t="0" r="r" b="b"/>
                <a:pathLst>
                  <a:path w="18" h="6">
                    <a:moveTo>
                      <a:pt x="12" y="0"/>
                    </a:moveTo>
                    <a:cubicBezTo>
                      <a:pt x="7" y="0"/>
                      <a:pt x="0" y="6"/>
                      <a:pt x="9" y="6"/>
                    </a:cubicBezTo>
                    <a:cubicBezTo>
                      <a:pt x="9" y="6"/>
                      <a:pt x="18" y="2"/>
                      <a:pt x="12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38" name="Freeform 190"/>
              <p:cNvSpPr>
                <a:spLocks/>
              </p:cNvSpPr>
              <p:nvPr/>
            </p:nvSpPr>
            <p:spPr bwMode="gray">
              <a:xfrm>
                <a:off x="3583233" y="3192903"/>
                <a:ext cx="16335" cy="12835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4" y="5"/>
                  </a:cxn>
                  <a:cxn ang="0">
                    <a:pos x="0" y="7"/>
                  </a:cxn>
                  <a:cxn ang="0">
                    <a:pos x="2" y="9"/>
                  </a:cxn>
                  <a:cxn ang="0">
                    <a:pos x="12" y="3"/>
                  </a:cxn>
                  <a:cxn ang="0">
                    <a:pos x="6" y="1"/>
                  </a:cxn>
                </a:cxnLst>
                <a:rect l="0" t="0" r="r" b="b"/>
                <a:pathLst>
                  <a:path w="12" h="9">
                    <a:moveTo>
                      <a:pt x="6" y="1"/>
                    </a:moveTo>
                    <a:cubicBezTo>
                      <a:pt x="3" y="2"/>
                      <a:pt x="4" y="5"/>
                      <a:pt x="4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0" y="0"/>
                      <a:pt x="6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39" name="Freeform 191"/>
              <p:cNvSpPr>
                <a:spLocks/>
              </p:cNvSpPr>
              <p:nvPr/>
            </p:nvSpPr>
            <p:spPr bwMode="gray">
              <a:xfrm>
                <a:off x="3603652" y="3195820"/>
                <a:ext cx="7001" cy="700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5"/>
                  </a:cxn>
                  <a:cxn ang="0">
                    <a:pos x="4" y="4"/>
                  </a:cxn>
                  <a:cxn ang="0">
                    <a:pos x="5" y="1"/>
                  </a:cxn>
                  <a:cxn ang="0">
                    <a:pos x="0" y="0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40" name="Freeform 192"/>
              <p:cNvSpPr>
                <a:spLocks/>
              </p:cNvSpPr>
              <p:nvPr/>
            </p:nvSpPr>
            <p:spPr bwMode="gray">
              <a:xfrm>
                <a:off x="3628738" y="3184736"/>
                <a:ext cx="39671" cy="37337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24" y="5"/>
                  </a:cxn>
                  <a:cxn ang="0">
                    <a:pos x="18" y="6"/>
                  </a:cxn>
                  <a:cxn ang="0">
                    <a:pos x="13" y="8"/>
                  </a:cxn>
                  <a:cxn ang="0">
                    <a:pos x="5" y="8"/>
                  </a:cxn>
                  <a:cxn ang="0">
                    <a:pos x="2" y="14"/>
                  </a:cxn>
                  <a:cxn ang="0">
                    <a:pos x="7" y="15"/>
                  </a:cxn>
                  <a:cxn ang="0">
                    <a:pos x="1" y="20"/>
                  </a:cxn>
                  <a:cxn ang="0">
                    <a:pos x="0" y="27"/>
                  </a:cxn>
                  <a:cxn ang="0">
                    <a:pos x="10" y="24"/>
                  </a:cxn>
                  <a:cxn ang="0">
                    <a:pos x="19" y="26"/>
                  </a:cxn>
                  <a:cxn ang="0">
                    <a:pos x="26" y="17"/>
                  </a:cxn>
                  <a:cxn ang="0">
                    <a:pos x="25" y="9"/>
                  </a:cxn>
                  <a:cxn ang="0">
                    <a:pos x="29" y="2"/>
                  </a:cxn>
                  <a:cxn ang="0">
                    <a:pos x="28" y="0"/>
                  </a:cxn>
                </a:cxnLst>
                <a:rect l="0" t="0" r="r" b="b"/>
                <a:pathLst>
                  <a:path w="29" h="27">
                    <a:moveTo>
                      <a:pt x="28" y="0"/>
                    </a:moveTo>
                    <a:cubicBezTo>
                      <a:pt x="24" y="5"/>
                      <a:pt x="24" y="5"/>
                      <a:pt x="24" y="5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0"/>
                      <a:pt x="28" y="0"/>
                      <a:pt x="28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41" name="Freeform 193"/>
              <p:cNvSpPr>
                <a:spLocks/>
              </p:cNvSpPr>
              <p:nvPr/>
            </p:nvSpPr>
            <p:spPr bwMode="gray">
              <a:xfrm>
                <a:off x="3589651" y="3161400"/>
                <a:ext cx="16918" cy="14001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4" y="3"/>
                  </a:cxn>
                  <a:cxn ang="0">
                    <a:pos x="0" y="6"/>
                  </a:cxn>
                  <a:cxn ang="0">
                    <a:pos x="3" y="7"/>
                  </a:cxn>
                  <a:cxn ang="0">
                    <a:pos x="6" y="6"/>
                  </a:cxn>
                  <a:cxn ang="0">
                    <a:pos x="10" y="10"/>
                  </a:cxn>
                  <a:cxn ang="0">
                    <a:pos x="12" y="6"/>
                  </a:cxn>
                  <a:cxn ang="0">
                    <a:pos x="6" y="0"/>
                  </a:cxn>
                  <a:cxn ang="0">
                    <a:pos x="3" y="1"/>
                  </a:cxn>
                </a:cxnLst>
                <a:rect l="0" t="0" r="r" b="b"/>
                <a:pathLst>
                  <a:path w="12" h="10">
                    <a:moveTo>
                      <a:pt x="3" y="1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42" name="Freeform 194"/>
              <p:cNvSpPr>
                <a:spLocks/>
              </p:cNvSpPr>
              <p:nvPr/>
            </p:nvSpPr>
            <p:spPr bwMode="gray">
              <a:xfrm>
                <a:off x="3562231" y="3138065"/>
                <a:ext cx="14001" cy="16335"/>
              </a:xfrm>
              <a:custGeom>
                <a:avLst/>
                <a:gdLst/>
                <a:ahLst/>
                <a:cxnLst>
                  <a:cxn ang="0">
                    <a:pos x="6" y="7"/>
                  </a:cxn>
                  <a:cxn ang="0">
                    <a:pos x="1" y="3"/>
                  </a:cxn>
                  <a:cxn ang="0">
                    <a:pos x="3" y="11"/>
                  </a:cxn>
                  <a:cxn ang="0">
                    <a:pos x="6" y="7"/>
                  </a:cxn>
                </a:cxnLst>
                <a:rect l="0" t="0" r="r" b="b"/>
                <a:pathLst>
                  <a:path w="10" h="12">
                    <a:moveTo>
                      <a:pt x="6" y="7"/>
                    </a:moveTo>
                    <a:cubicBezTo>
                      <a:pt x="1" y="2"/>
                      <a:pt x="0" y="0"/>
                      <a:pt x="1" y="3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0" y="12"/>
                      <a:pt x="10" y="12"/>
                      <a:pt x="6" y="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43" name="Freeform 195"/>
              <p:cNvSpPr>
                <a:spLocks/>
              </p:cNvSpPr>
              <p:nvPr/>
            </p:nvSpPr>
            <p:spPr bwMode="gray">
              <a:xfrm>
                <a:off x="3555230" y="3131064"/>
                <a:ext cx="8751" cy="816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" y="6"/>
                  </a:cxn>
                  <a:cxn ang="0">
                    <a:pos x="6" y="2"/>
                  </a:cxn>
                  <a:cxn ang="0">
                    <a:pos x="2" y="0"/>
                  </a:cxn>
                  <a:cxn ang="0">
                    <a:pos x="0" y="1"/>
                  </a:cxn>
                </a:cxnLst>
                <a:rect l="0" t="0" r="r" b="b"/>
                <a:pathLst>
                  <a:path w="6" h="6">
                    <a:moveTo>
                      <a:pt x="0" y="1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44" name="Freeform 196"/>
              <p:cNvSpPr>
                <a:spLocks/>
              </p:cNvSpPr>
              <p:nvPr/>
            </p:nvSpPr>
            <p:spPr bwMode="gray">
              <a:xfrm>
                <a:off x="3702829" y="3238408"/>
                <a:ext cx="11084" cy="5834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8" y="0"/>
                  </a:cxn>
                  <a:cxn ang="0">
                    <a:pos x="0" y="1"/>
                  </a:cxn>
                  <a:cxn ang="0">
                    <a:pos x="7" y="4"/>
                  </a:cxn>
                </a:cxnLst>
                <a:rect l="0" t="0" r="r" b="b"/>
                <a:pathLst>
                  <a:path w="8" h="4">
                    <a:moveTo>
                      <a:pt x="7" y="4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45" name="Freeform 197"/>
              <p:cNvSpPr>
                <a:spLocks/>
              </p:cNvSpPr>
              <p:nvPr/>
            </p:nvSpPr>
            <p:spPr bwMode="gray">
              <a:xfrm>
                <a:off x="3562231" y="2781029"/>
                <a:ext cx="22169" cy="22169"/>
              </a:xfrm>
              <a:custGeom>
                <a:avLst/>
                <a:gdLst/>
                <a:ahLst/>
                <a:cxnLst>
                  <a:cxn ang="0">
                    <a:pos x="16" y="12"/>
                  </a:cxn>
                  <a:cxn ang="0">
                    <a:pos x="15" y="6"/>
                  </a:cxn>
                  <a:cxn ang="0">
                    <a:pos x="8" y="8"/>
                  </a:cxn>
                  <a:cxn ang="0">
                    <a:pos x="7" y="3"/>
                  </a:cxn>
                  <a:cxn ang="0">
                    <a:pos x="7" y="0"/>
                  </a:cxn>
                  <a:cxn ang="0">
                    <a:pos x="0" y="2"/>
                  </a:cxn>
                  <a:cxn ang="0">
                    <a:pos x="4" y="13"/>
                  </a:cxn>
                  <a:cxn ang="0">
                    <a:pos x="16" y="12"/>
                  </a:cxn>
                </a:cxnLst>
                <a:rect l="0" t="0" r="r" b="b"/>
                <a:pathLst>
                  <a:path w="16" h="16">
                    <a:moveTo>
                      <a:pt x="16" y="12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0" y="8"/>
                      <a:pt x="8" y="8"/>
                    </a:cubicBezTo>
                    <a:cubicBezTo>
                      <a:pt x="5" y="7"/>
                      <a:pt x="7" y="3"/>
                      <a:pt x="7" y="3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11" y="16"/>
                      <a:pt x="16" y="12"/>
                      <a:pt x="16" y="1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46" name="Freeform 198"/>
              <p:cNvSpPr>
                <a:spLocks/>
              </p:cNvSpPr>
              <p:nvPr/>
            </p:nvSpPr>
            <p:spPr bwMode="gray">
              <a:xfrm>
                <a:off x="3574482" y="2776945"/>
                <a:ext cx="9918" cy="7001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0"/>
                  </a:cxn>
                  <a:cxn ang="0">
                    <a:pos x="3" y="5"/>
                  </a:cxn>
                  <a:cxn ang="0">
                    <a:pos x="7" y="0"/>
                  </a:cxn>
                </a:cxnLst>
                <a:rect l="0" t="0" r="r" b="b"/>
                <a:pathLst>
                  <a:path w="7" h="5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7" y="0"/>
                      <a:pt x="7" y="0"/>
                      <a:pt x="7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47" name="Freeform 199"/>
              <p:cNvSpPr>
                <a:spLocks/>
              </p:cNvSpPr>
              <p:nvPr/>
            </p:nvSpPr>
            <p:spPr bwMode="gray">
              <a:xfrm>
                <a:off x="3621737" y="2776945"/>
                <a:ext cx="15168" cy="8167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5"/>
                  </a:cxn>
                  <a:cxn ang="0">
                    <a:pos x="6" y="6"/>
                  </a:cxn>
                  <a:cxn ang="0">
                    <a:pos x="11" y="4"/>
                  </a:cxn>
                  <a:cxn ang="0">
                    <a:pos x="5" y="0"/>
                  </a:cxn>
                </a:cxnLst>
                <a:rect l="0" t="0" r="r" b="b"/>
                <a:pathLst>
                  <a:path w="11" h="6">
                    <a:moveTo>
                      <a:pt x="5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48" name="Freeform 200"/>
              <p:cNvSpPr>
                <a:spLocks/>
              </p:cNvSpPr>
              <p:nvPr/>
            </p:nvSpPr>
            <p:spPr bwMode="gray">
              <a:xfrm>
                <a:off x="3778669" y="2549422"/>
                <a:ext cx="27419" cy="18085"/>
              </a:xfrm>
              <a:custGeom>
                <a:avLst/>
                <a:gdLst/>
                <a:ahLst/>
                <a:cxnLst>
                  <a:cxn ang="0">
                    <a:pos x="20" y="3"/>
                  </a:cxn>
                  <a:cxn ang="0">
                    <a:pos x="13" y="4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1" y="8"/>
                  </a:cxn>
                  <a:cxn ang="0">
                    <a:pos x="3" y="13"/>
                  </a:cxn>
                  <a:cxn ang="0">
                    <a:pos x="12" y="12"/>
                  </a:cxn>
                  <a:cxn ang="0">
                    <a:pos x="12" y="6"/>
                  </a:cxn>
                  <a:cxn ang="0">
                    <a:pos x="19" y="5"/>
                  </a:cxn>
                  <a:cxn ang="0">
                    <a:pos x="20" y="3"/>
                  </a:cxn>
                </a:cxnLst>
                <a:rect l="0" t="0" r="r" b="b"/>
                <a:pathLst>
                  <a:path w="20" h="13">
                    <a:moveTo>
                      <a:pt x="20" y="3"/>
                    </a:moveTo>
                    <a:cubicBezTo>
                      <a:pt x="13" y="4"/>
                      <a:pt x="13" y="4"/>
                      <a:pt x="13" y="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9"/>
                      <a:pt x="3" y="13"/>
                      <a:pt x="3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20" y="3"/>
                      <a:pt x="20" y="3"/>
                      <a:pt x="20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49" name="Freeform 201"/>
              <p:cNvSpPr>
                <a:spLocks/>
              </p:cNvSpPr>
              <p:nvPr/>
            </p:nvSpPr>
            <p:spPr bwMode="gray">
              <a:xfrm>
                <a:off x="3863845" y="3196987"/>
                <a:ext cx="8751" cy="7001"/>
              </a:xfrm>
              <a:custGeom>
                <a:avLst/>
                <a:gdLst/>
                <a:ahLst/>
                <a:cxnLst>
                  <a:cxn ang="0">
                    <a:pos x="1" y="5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1" y="5"/>
                  </a:cxn>
                </a:cxnLst>
                <a:rect l="0" t="0" r="r" b="b"/>
                <a:pathLst>
                  <a:path w="6" h="5">
                    <a:moveTo>
                      <a:pt x="1" y="5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1" y="5"/>
                      <a:pt x="1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50" name="Freeform 202"/>
              <p:cNvSpPr>
                <a:spLocks/>
              </p:cNvSpPr>
              <p:nvPr/>
            </p:nvSpPr>
            <p:spPr bwMode="gray">
              <a:xfrm>
                <a:off x="3904099" y="3175402"/>
                <a:ext cx="9918" cy="641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7" y="5"/>
                  </a:cxn>
                  <a:cxn ang="0">
                    <a:pos x="5" y="0"/>
                  </a:cxn>
                  <a:cxn ang="0">
                    <a:pos x="0" y="2"/>
                  </a:cxn>
                </a:cxnLst>
                <a:rect l="0" t="0" r="r" b="b"/>
                <a:pathLst>
                  <a:path w="7" h="5">
                    <a:moveTo>
                      <a:pt x="0" y="2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51" name="Freeform 203"/>
              <p:cNvSpPr>
                <a:spLocks/>
              </p:cNvSpPr>
              <p:nvPr/>
            </p:nvSpPr>
            <p:spPr bwMode="gray">
              <a:xfrm>
                <a:off x="3915183" y="3171318"/>
                <a:ext cx="12251" cy="64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5"/>
                  </a:cxn>
                  <a:cxn ang="0">
                    <a:pos x="9" y="4"/>
                  </a:cxn>
                  <a:cxn ang="0">
                    <a:pos x="8" y="0"/>
                  </a:cxn>
                  <a:cxn ang="0">
                    <a:pos x="0" y="0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</p:grpSp>
        <p:sp>
          <p:nvSpPr>
            <p:cNvPr id="58" name="Freeform 204"/>
            <p:cNvSpPr>
              <a:spLocks noEditPoints="1"/>
            </p:cNvSpPr>
            <p:nvPr/>
          </p:nvSpPr>
          <p:spPr bwMode="gray">
            <a:xfrm>
              <a:off x="3554061" y="4189335"/>
              <a:ext cx="1604325" cy="1069356"/>
            </a:xfrm>
            <a:custGeom>
              <a:avLst/>
              <a:gdLst/>
              <a:ahLst/>
              <a:cxnLst>
                <a:cxn ang="0">
                  <a:pos x="521" y="696"/>
                </a:cxn>
                <a:cxn ang="0">
                  <a:pos x="487" y="122"/>
                </a:cxn>
                <a:cxn ang="0">
                  <a:pos x="441" y="114"/>
                </a:cxn>
                <a:cxn ang="0">
                  <a:pos x="392" y="107"/>
                </a:cxn>
                <a:cxn ang="0">
                  <a:pos x="326" y="99"/>
                </a:cxn>
                <a:cxn ang="0">
                  <a:pos x="239" y="83"/>
                </a:cxn>
                <a:cxn ang="0">
                  <a:pos x="104" y="121"/>
                </a:cxn>
                <a:cxn ang="0">
                  <a:pos x="125" y="195"/>
                </a:cxn>
                <a:cxn ang="0">
                  <a:pos x="37" y="311"/>
                </a:cxn>
                <a:cxn ang="0">
                  <a:pos x="21" y="371"/>
                </a:cxn>
                <a:cxn ang="0">
                  <a:pos x="24" y="437"/>
                </a:cxn>
                <a:cxn ang="0">
                  <a:pos x="61" y="462"/>
                </a:cxn>
                <a:cxn ang="0">
                  <a:pos x="217" y="476"/>
                </a:cxn>
                <a:cxn ang="0">
                  <a:pos x="323" y="429"/>
                </a:cxn>
                <a:cxn ang="0">
                  <a:pos x="382" y="431"/>
                </a:cxn>
                <a:cxn ang="0">
                  <a:pos x="421" y="455"/>
                </a:cxn>
                <a:cxn ang="0">
                  <a:pos x="474" y="485"/>
                </a:cxn>
                <a:cxn ang="0">
                  <a:pos x="500" y="534"/>
                </a:cxn>
                <a:cxn ang="0">
                  <a:pos x="515" y="608"/>
                </a:cxn>
                <a:cxn ang="0">
                  <a:pos x="463" y="656"/>
                </a:cxn>
                <a:cxn ang="0">
                  <a:pos x="412" y="707"/>
                </a:cxn>
                <a:cxn ang="0">
                  <a:pos x="498" y="710"/>
                </a:cxn>
                <a:cxn ang="0">
                  <a:pos x="516" y="701"/>
                </a:cxn>
                <a:cxn ang="0">
                  <a:pos x="518" y="696"/>
                </a:cxn>
                <a:cxn ang="0">
                  <a:pos x="542" y="668"/>
                </a:cxn>
                <a:cxn ang="0">
                  <a:pos x="566" y="644"/>
                </a:cxn>
                <a:cxn ang="0">
                  <a:pos x="633" y="574"/>
                </a:cxn>
                <a:cxn ang="0">
                  <a:pos x="663" y="585"/>
                </a:cxn>
                <a:cxn ang="0">
                  <a:pos x="643" y="604"/>
                </a:cxn>
                <a:cxn ang="0">
                  <a:pos x="772" y="605"/>
                </a:cxn>
                <a:cxn ang="0">
                  <a:pos x="730" y="660"/>
                </a:cxn>
                <a:cxn ang="0">
                  <a:pos x="742" y="691"/>
                </a:cxn>
                <a:cxn ang="0">
                  <a:pos x="780" y="756"/>
                </a:cxn>
                <a:cxn ang="0">
                  <a:pos x="904" y="708"/>
                </a:cxn>
                <a:cxn ang="0">
                  <a:pos x="978" y="664"/>
                </a:cxn>
                <a:cxn ang="0">
                  <a:pos x="879" y="670"/>
                </a:cxn>
                <a:cxn ang="0">
                  <a:pos x="857" y="616"/>
                </a:cxn>
                <a:cxn ang="0">
                  <a:pos x="808" y="609"/>
                </a:cxn>
                <a:cxn ang="0">
                  <a:pos x="823" y="597"/>
                </a:cxn>
                <a:cxn ang="0">
                  <a:pos x="861" y="606"/>
                </a:cxn>
                <a:cxn ang="0">
                  <a:pos x="879" y="544"/>
                </a:cxn>
                <a:cxn ang="0">
                  <a:pos x="982" y="521"/>
                </a:cxn>
                <a:cxn ang="0">
                  <a:pos x="1041" y="476"/>
                </a:cxn>
                <a:cxn ang="0">
                  <a:pos x="1159" y="375"/>
                </a:cxn>
                <a:cxn ang="0">
                  <a:pos x="1136" y="305"/>
                </a:cxn>
                <a:cxn ang="0">
                  <a:pos x="1154" y="238"/>
                </a:cxn>
                <a:cxn ang="0">
                  <a:pos x="1110" y="197"/>
                </a:cxn>
                <a:cxn ang="0">
                  <a:pos x="1070" y="197"/>
                </a:cxn>
                <a:cxn ang="0">
                  <a:pos x="1009" y="197"/>
                </a:cxn>
                <a:cxn ang="0">
                  <a:pos x="963" y="154"/>
                </a:cxn>
                <a:cxn ang="0">
                  <a:pos x="898" y="175"/>
                </a:cxn>
                <a:cxn ang="0">
                  <a:pos x="822" y="125"/>
                </a:cxn>
                <a:cxn ang="0">
                  <a:pos x="773" y="104"/>
                </a:cxn>
                <a:cxn ang="0">
                  <a:pos x="761" y="56"/>
                </a:cxn>
                <a:cxn ang="0">
                  <a:pos x="679" y="5"/>
                </a:cxn>
                <a:cxn ang="0">
                  <a:pos x="599" y="55"/>
                </a:cxn>
              </a:cxnLst>
              <a:rect l="0" t="0" r="r" b="b"/>
              <a:pathLst>
                <a:path w="1164" h="776">
                  <a:moveTo>
                    <a:pt x="521" y="696"/>
                  </a:moveTo>
                  <a:cubicBezTo>
                    <a:pt x="527" y="696"/>
                    <a:pt x="527" y="696"/>
                    <a:pt x="527" y="696"/>
                  </a:cubicBezTo>
                  <a:cubicBezTo>
                    <a:pt x="537" y="687"/>
                    <a:pt x="537" y="687"/>
                    <a:pt x="537" y="687"/>
                  </a:cubicBezTo>
                  <a:cubicBezTo>
                    <a:pt x="545" y="678"/>
                    <a:pt x="545" y="678"/>
                    <a:pt x="545" y="678"/>
                  </a:cubicBezTo>
                  <a:cubicBezTo>
                    <a:pt x="534" y="683"/>
                    <a:pt x="534" y="683"/>
                    <a:pt x="534" y="683"/>
                  </a:cubicBezTo>
                  <a:cubicBezTo>
                    <a:pt x="521" y="696"/>
                    <a:pt x="521" y="696"/>
                    <a:pt x="521" y="696"/>
                  </a:cubicBezTo>
                  <a:close/>
                  <a:moveTo>
                    <a:pt x="584" y="53"/>
                  </a:moveTo>
                  <a:cubicBezTo>
                    <a:pt x="584" y="53"/>
                    <a:pt x="580" y="61"/>
                    <a:pt x="563" y="59"/>
                  </a:cubicBezTo>
                  <a:cubicBezTo>
                    <a:pt x="547" y="58"/>
                    <a:pt x="540" y="85"/>
                    <a:pt x="535" y="104"/>
                  </a:cubicBezTo>
                  <a:cubicBezTo>
                    <a:pt x="529" y="124"/>
                    <a:pt x="543" y="130"/>
                    <a:pt x="538" y="137"/>
                  </a:cubicBezTo>
                  <a:cubicBezTo>
                    <a:pt x="530" y="143"/>
                    <a:pt x="524" y="126"/>
                    <a:pt x="518" y="118"/>
                  </a:cubicBezTo>
                  <a:cubicBezTo>
                    <a:pt x="510" y="105"/>
                    <a:pt x="487" y="122"/>
                    <a:pt x="487" y="122"/>
                  </a:cubicBezTo>
                  <a:cubicBezTo>
                    <a:pt x="483" y="117"/>
                    <a:pt x="483" y="117"/>
                    <a:pt x="483" y="117"/>
                  </a:cubicBezTo>
                  <a:cubicBezTo>
                    <a:pt x="469" y="120"/>
                    <a:pt x="469" y="120"/>
                    <a:pt x="469" y="120"/>
                  </a:cubicBezTo>
                  <a:cubicBezTo>
                    <a:pt x="469" y="120"/>
                    <a:pt x="467" y="132"/>
                    <a:pt x="459" y="131"/>
                  </a:cubicBezTo>
                  <a:cubicBezTo>
                    <a:pt x="450" y="131"/>
                    <a:pt x="454" y="112"/>
                    <a:pt x="454" y="112"/>
                  </a:cubicBezTo>
                  <a:cubicBezTo>
                    <a:pt x="446" y="105"/>
                    <a:pt x="446" y="105"/>
                    <a:pt x="446" y="105"/>
                  </a:cubicBezTo>
                  <a:cubicBezTo>
                    <a:pt x="441" y="114"/>
                    <a:pt x="441" y="114"/>
                    <a:pt x="441" y="114"/>
                  </a:cubicBezTo>
                  <a:cubicBezTo>
                    <a:pt x="427" y="114"/>
                    <a:pt x="427" y="114"/>
                    <a:pt x="427" y="114"/>
                  </a:cubicBezTo>
                  <a:cubicBezTo>
                    <a:pt x="427" y="114"/>
                    <a:pt x="427" y="126"/>
                    <a:pt x="419" y="126"/>
                  </a:cubicBezTo>
                  <a:cubicBezTo>
                    <a:pt x="411" y="126"/>
                    <a:pt x="417" y="114"/>
                    <a:pt x="417" y="114"/>
                  </a:cubicBezTo>
                  <a:cubicBezTo>
                    <a:pt x="403" y="114"/>
                    <a:pt x="403" y="114"/>
                    <a:pt x="403" y="114"/>
                  </a:cubicBezTo>
                  <a:cubicBezTo>
                    <a:pt x="397" y="121"/>
                    <a:pt x="397" y="121"/>
                    <a:pt x="397" y="121"/>
                  </a:cubicBezTo>
                  <a:cubicBezTo>
                    <a:pt x="392" y="107"/>
                    <a:pt x="392" y="107"/>
                    <a:pt x="392" y="107"/>
                  </a:cubicBezTo>
                  <a:cubicBezTo>
                    <a:pt x="376" y="117"/>
                    <a:pt x="376" y="117"/>
                    <a:pt x="376" y="117"/>
                  </a:cubicBezTo>
                  <a:cubicBezTo>
                    <a:pt x="365" y="115"/>
                    <a:pt x="365" y="115"/>
                    <a:pt x="365" y="115"/>
                  </a:cubicBezTo>
                  <a:cubicBezTo>
                    <a:pt x="365" y="115"/>
                    <a:pt x="367" y="127"/>
                    <a:pt x="362" y="126"/>
                  </a:cubicBezTo>
                  <a:cubicBezTo>
                    <a:pt x="357" y="125"/>
                    <a:pt x="357" y="116"/>
                    <a:pt x="357" y="116"/>
                  </a:cubicBezTo>
                  <a:cubicBezTo>
                    <a:pt x="357" y="116"/>
                    <a:pt x="351" y="113"/>
                    <a:pt x="339" y="114"/>
                  </a:cubicBezTo>
                  <a:cubicBezTo>
                    <a:pt x="326" y="115"/>
                    <a:pt x="332" y="108"/>
                    <a:pt x="326" y="99"/>
                  </a:cubicBezTo>
                  <a:cubicBezTo>
                    <a:pt x="321" y="88"/>
                    <a:pt x="309" y="104"/>
                    <a:pt x="309" y="104"/>
                  </a:cubicBezTo>
                  <a:cubicBezTo>
                    <a:pt x="294" y="93"/>
                    <a:pt x="294" y="93"/>
                    <a:pt x="294" y="93"/>
                  </a:cubicBezTo>
                  <a:cubicBezTo>
                    <a:pt x="282" y="97"/>
                    <a:pt x="282" y="97"/>
                    <a:pt x="282" y="97"/>
                  </a:cubicBezTo>
                  <a:cubicBezTo>
                    <a:pt x="275" y="90"/>
                    <a:pt x="275" y="90"/>
                    <a:pt x="275" y="90"/>
                  </a:cubicBezTo>
                  <a:cubicBezTo>
                    <a:pt x="260" y="87"/>
                    <a:pt x="260" y="87"/>
                    <a:pt x="260" y="87"/>
                  </a:cubicBezTo>
                  <a:cubicBezTo>
                    <a:pt x="260" y="87"/>
                    <a:pt x="249" y="82"/>
                    <a:pt x="239" y="83"/>
                  </a:cubicBezTo>
                  <a:cubicBezTo>
                    <a:pt x="232" y="85"/>
                    <a:pt x="226" y="88"/>
                    <a:pt x="213" y="84"/>
                  </a:cubicBezTo>
                  <a:cubicBezTo>
                    <a:pt x="202" y="80"/>
                    <a:pt x="200" y="82"/>
                    <a:pt x="186" y="85"/>
                  </a:cubicBezTo>
                  <a:cubicBezTo>
                    <a:pt x="173" y="89"/>
                    <a:pt x="165" y="83"/>
                    <a:pt x="153" y="88"/>
                  </a:cubicBezTo>
                  <a:cubicBezTo>
                    <a:pt x="140" y="93"/>
                    <a:pt x="150" y="105"/>
                    <a:pt x="135" y="112"/>
                  </a:cubicBezTo>
                  <a:cubicBezTo>
                    <a:pt x="121" y="118"/>
                    <a:pt x="121" y="111"/>
                    <a:pt x="114" y="109"/>
                  </a:cubicBezTo>
                  <a:cubicBezTo>
                    <a:pt x="106" y="108"/>
                    <a:pt x="104" y="118"/>
                    <a:pt x="104" y="121"/>
                  </a:cubicBezTo>
                  <a:cubicBezTo>
                    <a:pt x="105" y="126"/>
                    <a:pt x="106" y="132"/>
                    <a:pt x="105" y="138"/>
                  </a:cubicBezTo>
                  <a:cubicBezTo>
                    <a:pt x="104" y="147"/>
                    <a:pt x="111" y="150"/>
                    <a:pt x="116" y="157"/>
                  </a:cubicBezTo>
                  <a:cubicBezTo>
                    <a:pt x="121" y="162"/>
                    <a:pt x="122" y="170"/>
                    <a:pt x="124" y="175"/>
                  </a:cubicBezTo>
                  <a:cubicBezTo>
                    <a:pt x="128" y="182"/>
                    <a:pt x="138" y="188"/>
                    <a:pt x="138" y="188"/>
                  </a:cubicBezTo>
                  <a:cubicBezTo>
                    <a:pt x="133" y="192"/>
                    <a:pt x="133" y="192"/>
                    <a:pt x="133" y="192"/>
                  </a:cubicBezTo>
                  <a:cubicBezTo>
                    <a:pt x="133" y="192"/>
                    <a:pt x="127" y="192"/>
                    <a:pt x="125" y="195"/>
                  </a:cubicBezTo>
                  <a:cubicBezTo>
                    <a:pt x="123" y="198"/>
                    <a:pt x="129" y="200"/>
                    <a:pt x="133" y="203"/>
                  </a:cubicBezTo>
                  <a:cubicBezTo>
                    <a:pt x="136" y="208"/>
                    <a:pt x="134" y="219"/>
                    <a:pt x="127" y="231"/>
                  </a:cubicBezTo>
                  <a:cubicBezTo>
                    <a:pt x="121" y="240"/>
                    <a:pt x="106" y="232"/>
                    <a:pt x="106" y="232"/>
                  </a:cubicBezTo>
                  <a:cubicBezTo>
                    <a:pt x="106" y="232"/>
                    <a:pt x="86" y="256"/>
                    <a:pt x="79" y="259"/>
                  </a:cubicBezTo>
                  <a:cubicBezTo>
                    <a:pt x="74" y="264"/>
                    <a:pt x="69" y="280"/>
                    <a:pt x="61" y="289"/>
                  </a:cubicBezTo>
                  <a:cubicBezTo>
                    <a:pt x="55" y="299"/>
                    <a:pt x="37" y="311"/>
                    <a:pt x="37" y="311"/>
                  </a:cubicBezTo>
                  <a:cubicBezTo>
                    <a:pt x="37" y="311"/>
                    <a:pt x="44" y="323"/>
                    <a:pt x="43" y="330"/>
                  </a:cubicBezTo>
                  <a:cubicBezTo>
                    <a:pt x="43" y="337"/>
                    <a:pt x="41" y="342"/>
                    <a:pt x="41" y="346"/>
                  </a:cubicBezTo>
                  <a:cubicBezTo>
                    <a:pt x="43" y="351"/>
                    <a:pt x="55" y="356"/>
                    <a:pt x="55" y="356"/>
                  </a:cubicBezTo>
                  <a:cubicBezTo>
                    <a:pt x="51" y="365"/>
                    <a:pt x="51" y="365"/>
                    <a:pt x="51" y="365"/>
                  </a:cubicBezTo>
                  <a:cubicBezTo>
                    <a:pt x="32" y="355"/>
                    <a:pt x="32" y="355"/>
                    <a:pt x="32" y="355"/>
                  </a:cubicBezTo>
                  <a:cubicBezTo>
                    <a:pt x="21" y="371"/>
                    <a:pt x="21" y="371"/>
                    <a:pt x="21" y="371"/>
                  </a:cubicBezTo>
                  <a:cubicBezTo>
                    <a:pt x="16" y="390"/>
                    <a:pt x="16" y="390"/>
                    <a:pt x="16" y="390"/>
                  </a:cubicBezTo>
                  <a:cubicBezTo>
                    <a:pt x="16" y="390"/>
                    <a:pt x="2" y="400"/>
                    <a:pt x="1" y="405"/>
                  </a:cubicBezTo>
                  <a:cubicBezTo>
                    <a:pt x="0" y="411"/>
                    <a:pt x="1" y="422"/>
                    <a:pt x="1" y="422"/>
                  </a:cubicBezTo>
                  <a:cubicBezTo>
                    <a:pt x="1" y="422"/>
                    <a:pt x="7" y="423"/>
                    <a:pt x="9" y="427"/>
                  </a:cubicBezTo>
                  <a:cubicBezTo>
                    <a:pt x="12" y="429"/>
                    <a:pt x="15" y="437"/>
                    <a:pt x="15" y="437"/>
                  </a:cubicBezTo>
                  <a:cubicBezTo>
                    <a:pt x="15" y="437"/>
                    <a:pt x="20" y="437"/>
                    <a:pt x="24" y="437"/>
                  </a:cubicBezTo>
                  <a:cubicBezTo>
                    <a:pt x="28" y="440"/>
                    <a:pt x="27" y="444"/>
                    <a:pt x="30" y="448"/>
                  </a:cubicBezTo>
                  <a:cubicBezTo>
                    <a:pt x="32" y="454"/>
                    <a:pt x="36" y="449"/>
                    <a:pt x="45" y="454"/>
                  </a:cubicBezTo>
                  <a:cubicBezTo>
                    <a:pt x="56" y="459"/>
                    <a:pt x="46" y="464"/>
                    <a:pt x="46" y="464"/>
                  </a:cubicBezTo>
                  <a:cubicBezTo>
                    <a:pt x="50" y="467"/>
                    <a:pt x="50" y="467"/>
                    <a:pt x="50" y="467"/>
                  </a:cubicBezTo>
                  <a:cubicBezTo>
                    <a:pt x="55" y="460"/>
                    <a:pt x="55" y="460"/>
                    <a:pt x="55" y="460"/>
                  </a:cubicBezTo>
                  <a:cubicBezTo>
                    <a:pt x="61" y="462"/>
                    <a:pt x="61" y="462"/>
                    <a:pt x="61" y="462"/>
                  </a:cubicBezTo>
                  <a:cubicBezTo>
                    <a:pt x="61" y="462"/>
                    <a:pt x="62" y="446"/>
                    <a:pt x="69" y="448"/>
                  </a:cubicBezTo>
                  <a:cubicBezTo>
                    <a:pt x="80" y="449"/>
                    <a:pt x="68" y="462"/>
                    <a:pt x="87" y="465"/>
                  </a:cubicBezTo>
                  <a:cubicBezTo>
                    <a:pt x="106" y="467"/>
                    <a:pt x="140" y="471"/>
                    <a:pt x="140" y="471"/>
                  </a:cubicBezTo>
                  <a:cubicBezTo>
                    <a:pt x="140" y="471"/>
                    <a:pt x="155" y="464"/>
                    <a:pt x="162" y="468"/>
                  </a:cubicBezTo>
                  <a:cubicBezTo>
                    <a:pt x="167" y="471"/>
                    <a:pt x="178" y="492"/>
                    <a:pt x="194" y="492"/>
                  </a:cubicBezTo>
                  <a:cubicBezTo>
                    <a:pt x="208" y="491"/>
                    <a:pt x="192" y="477"/>
                    <a:pt x="217" y="476"/>
                  </a:cubicBezTo>
                  <a:cubicBezTo>
                    <a:pt x="240" y="474"/>
                    <a:pt x="267" y="465"/>
                    <a:pt x="267" y="465"/>
                  </a:cubicBezTo>
                  <a:cubicBezTo>
                    <a:pt x="267" y="465"/>
                    <a:pt x="279" y="436"/>
                    <a:pt x="303" y="439"/>
                  </a:cubicBezTo>
                  <a:cubicBezTo>
                    <a:pt x="304" y="434"/>
                    <a:pt x="304" y="434"/>
                    <a:pt x="304" y="434"/>
                  </a:cubicBezTo>
                  <a:cubicBezTo>
                    <a:pt x="308" y="435"/>
                    <a:pt x="308" y="435"/>
                    <a:pt x="308" y="435"/>
                  </a:cubicBezTo>
                  <a:cubicBezTo>
                    <a:pt x="308" y="435"/>
                    <a:pt x="300" y="423"/>
                    <a:pt x="309" y="423"/>
                  </a:cubicBezTo>
                  <a:cubicBezTo>
                    <a:pt x="318" y="422"/>
                    <a:pt x="319" y="428"/>
                    <a:pt x="323" y="429"/>
                  </a:cubicBezTo>
                  <a:cubicBezTo>
                    <a:pt x="328" y="430"/>
                    <a:pt x="327" y="420"/>
                    <a:pt x="327" y="420"/>
                  </a:cubicBezTo>
                  <a:cubicBezTo>
                    <a:pt x="336" y="427"/>
                    <a:pt x="336" y="427"/>
                    <a:pt x="336" y="427"/>
                  </a:cubicBezTo>
                  <a:cubicBezTo>
                    <a:pt x="343" y="421"/>
                    <a:pt x="343" y="421"/>
                    <a:pt x="343" y="421"/>
                  </a:cubicBezTo>
                  <a:cubicBezTo>
                    <a:pt x="355" y="424"/>
                    <a:pt x="355" y="424"/>
                    <a:pt x="355" y="424"/>
                  </a:cubicBezTo>
                  <a:cubicBezTo>
                    <a:pt x="355" y="424"/>
                    <a:pt x="353" y="410"/>
                    <a:pt x="365" y="418"/>
                  </a:cubicBezTo>
                  <a:cubicBezTo>
                    <a:pt x="375" y="424"/>
                    <a:pt x="382" y="431"/>
                    <a:pt x="382" y="431"/>
                  </a:cubicBezTo>
                  <a:cubicBezTo>
                    <a:pt x="391" y="433"/>
                    <a:pt x="391" y="433"/>
                    <a:pt x="391" y="433"/>
                  </a:cubicBezTo>
                  <a:cubicBezTo>
                    <a:pt x="393" y="441"/>
                    <a:pt x="393" y="441"/>
                    <a:pt x="393" y="441"/>
                  </a:cubicBezTo>
                  <a:cubicBezTo>
                    <a:pt x="412" y="438"/>
                    <a:pt x="412" y="438"/>
                    <a:pt x="412" y="438"/>
                  </a:cubicBezTo>
                  <a:cubicBezTo>
                    <a:pt x="409" y="447"/>
                    <a:pt x="409" y="447"/>
                    <a:pt x="409" y="447"/>
                  </a:cubicBezTo>
                  <a:cubicBezTo>
                    <a:pt x="415" y="446"/>
                    <a:pt x="415" y="446"/>
                    <a:pt x="415" y="446"/>
                  </a:cubicBezTo>
                  <a:cubicBezTo>
                    <a:pt x="421" y="455"/>
                    <a:pt x="421" y="455"/>
                    <a:pt x="421" y="455"/>
                  </a:cubicBezTo>
                  <a:cubicBezTo>
                    <a:pt x="421" y="455"/>
                    <a:pt x="418" y="444"/>
                    <a:pt x="423" y="445"/>
                  </a:cubicBezTo>
                  <a:cubicBezTo>
                    <a:pt x="429" y="446"/>
                    <a:pt x="443" y="450"/>
                    <a:pt x="443" y="450"/>
                  </a:cubicBezTo>
                  <a:cubicBezTo>
                    <a:pt x="449" y="465"/>
                    <a:pt x="449" y="465"/>
                    <a:pt x="449" y="465"/>
                  </a:cubicBezTo>
                  <a:cubicBezTo>
                    <a:pt x="460" y="465"/>
                    <a:pt x="460" y="465"/>
                    <a:pt x="460" y="465"/>
                  </a:cubicBezTo>
                  <a:cubicBezTo>
                    <a:pt x="466" y="459"/>
                    <a:pt x="466" y="459"/>
                    <a:pt x="466" y="459"/>
                  </a:cubicBezTo>
                  <a:cubicBezTo>
                    <a:pt x="466" y="459"/>
                    <a:pt x="476" y="478"/>
                    <a:pt x="474" y="485"/>
                  </a:cubicBezTo>
                  <a:cubicBezTo>
                    <a:pt x="473" y="495"/>
                    <a:pt x="468" y="503"/>
                    <a:pt x="468" y="503"/>
                  </a:cubicBezTo>
                  <a:cubicBezTo>
                    <a:pt x="472" y="515"/>
                    <a:pt x="472" y="515"/>
                    <a:pt x="472" y="515"/>
                  </a:cubicBezTo>
                  <a:cubicBezTo>
                    <a:pt x="472" y="515"/>
                    <a:pt x="478" y="514"/>
                    <a:pt x="479" y="516"/>
                  </a:cubicBezTo>
                  <a:cubicBezTo>
                    <a:pt x="480" y="518"/>
                    <a:pt x="491" y="528"/>
                    <a:pt x="491" y="528"/>
                  </a:cubicBezTo>
                  <a:cubicBezTo>
                    <a:pt x="497" y="521"/>
                    <a:pt x="497" y="521"/>
                    <a:pt x="497" y="521"/>
                  </a:cubicBezTo>
                  <a:cubicBezTo>
                    <a:pt x="500" y="534"/>
                    <a:pt x="500" y="534"/>
                    <a:pt x="500" y="534"/>
                  </a:cubicBezTo>
                  <a:cubicBezTo>
                    <a:pt x="500" y="534"/>
                    <a:pt x="493" y="557"/>
                    <a:pt x="504" y="561"/>
                  </a:cubicBezTo>
                  <a:cubicBezTo>
                    <a:pt x="513" y="564"/>
                    <a:pt x="520" y="559"/>
                    <a:pt x="523" y="570"/>
                  </a:cubicBezTo>
                  <a:cubicBezTo>
                    <a:pt x="528" y="579"/>
                    <a:pt x="517" y="601"/>
                    <a:pt x="524" y="604"/>
                  </a:cubicBezTo>
                  <a:cubicBezTo>
                    <a:pt x="529" y="606"/>
                    <a:pt x="539" y="613"/>
                    <a:pt x="539" y="613"/>
                  </a:cubicBezTo>
                  <a:cubicBezTo>
                    <a:pt x="521" y="618"/>
                    <a:pt x="521" y="618"/>
                    <a:pt x="521" y="618"/>
                  </a:cubicBezTo>
                  <a:cubicBezTo>
                    <a:pt x="521" y="618"/>
                    <a:pt x="520" y="609"/>
                    <a:pt x="515" y="608"/>
                  </a:cubicBezTo>
                  <a:cubicBezTo>
                    <a:pt x="512" y="608"/>
                    <a:pt x="513" y="619"/>
                    <a:pt x="507" y="619"/>
                  </a:cubicBezTo>
                  <a:cubicBezTo>
                    <a:pt x="501" y="619"/>
                    <a:pt x="491" y="607"/>
                    <a:pt x="491" y="607"/>
                  </a:cubicBezTo>
                  <a:cubicBezTo>
                    <a:pt x="491" y="607"/>
                    <a:pt x="484" y="619"/>
                    <a:pt x="480" y="618"/>
                  </a:cubicBezTo>
                  <a:cubicBezTo>
                    <a:pt x="475" y="617"/>
                    <a:pt x="488" y="592"/>
                    <a:pt x="460" y="607"/>
                  </a:cubicBezTo>
                  <a:cubicBezTo>
                    <a:pt x="452" y="613"/>
                    <a:pt x="467" y="636"/>
                    <a:pt x="467" y="636"/>
                  </a:cubicBezTo>
                  <a:cubicBezTo>
                    <a:pt x="463" y="656"/>
                    <a:pt x="463" y="656"/>
                    <a:pt x="463" y="656"/>
                  </a:cubicBezTo>
                  <a:cubicBezTo>
                    <a:pt x="448" y="662"/>
                    <a:pt x="448" y="662"/>
                    <a:pt x="448" y="662"/>
                  </a:cubicBezTo>
                  <a:cubicBezTo>
                    <a:pt x="451" y="670"/>
                    <a:pt x="451" y="670"/>
                    <a:pt x="451" y="670"/>
                  </a:cubicBezTo>
                  <a:cubicBezTo>
                    <a:pt x="432" y="685"/>
                    <a:pt x="432" y="685"/>
                    <a:pt x="432" y="685"/>
                  </a:cubicBezTo>
                  <a:cubicBezTo>
                    <a:pt x="432" y="685"/>
                    <a:pt x="441" y="701"/>
                    <a:pt x="436" y="704"/>
                  </a:cubicBezTo>
                  <a:cubicBezTo>
                    <a:pt x="430" y="709"/>
                    <a:pt x="418" y="704"/>
                    <a:pt x="418" y="704"/>
                  </a:cubicBezTo>
                  <a:cubicBezTo>
                    <a:pt x="412" y="707"/>
                    <a:pt x="412" y="707"/>
                    <a:pt x="412" y="707"/>
                  </a:cubicBezTo>
                  <a:cubicBezTo>
                    <a:pt x="419" y="712"/>
                    <a:pt x="419" y="712"/>
                    <a:pt x="419" y="712"/>
                  </a:cubicBezTo>
                  <a:cubicBezTo>
                    <a:pt x="419" y="712"/>
                    <a:pt x="416" y="720"/>
                    <a:pt x="432" y="726"/>
                  </a:cubicBezTo>
                  <a:cubicBezTo>
                    <a:pt x="449" y="734"/>
                    <a:pt x="453" y="733"/>
                    <a:pt x="453" y="733"/>
                  </a:cubicBezTo>
                  <a:cubicBezTo>
                    <a:pt x="455" y="723"/>
                    <a:pt x="455" y="723"/>
                    <a:pt x="455" y="723"/>
                  </a:cubicBezTo>
                  <a:cubicBezTo>
                    <a:pt x="463" y="724"/>
                    <a:pt x="463" y="724"/>
                    <a:pt x="463" y="724"/>
                  </a:cubicBezTo>
                  <a:cubicBezTo>
                    <a:pt x="463" y="724"/>
                    <a:pt x="484" y="706"/>
                    <a:pt x="498" y="710"/>
                  </a:cubicBezTo>
                  <a:cubicBezTo>
                    <a:pt x="513" y="716"/>
                    <a:pt x="516" y="730"/>
                    <a:pt x="516" y="730"/>
                  </a:cubicBezTo>
                  <a:cubicBezTo>
                    <a:pt x="516" y="731"/>
                    <a:pt x="516" y="731"/>
                    <a:pt x="516" y="731"/>
                  </a:cubicBezTo>
                  <a:cubicBezTo>
                    <a:pt x="518" y="729"/>
                    <a:pt x="523" y="725"/>
                    <a:pt x="523" y="721"/>
                  </a:cubicBezTo>
                  <a:cubicBezTo>
                    <a:pt x="521" y="716"/>
                    <a:pt x="517" y="709"/>
                    <a:pt x="517" y="709"/>
                  </a:cubicBezTo>
                  <a:cubicBezTo>
                    <a:pt x="510" y="706"/>
                    <a:pt x="510" y="706"/>
                    <a:pt x="510" y="706"/>
                  </a:cubicBezTo>
                  <a:cubicBezTo>
                    <a:pt x="516" y="701"/>
                    <a:pt x="516" y="701"/>
                    <a:pt x="516" y="701"/>
                  </a:cubicBezTo>
                  <a:cubicBezTo>
                    <a:pt x="515" y="699"/>
                    <a:pt x="515" y="699"/>
                    <a:pt x="515" y="699"/>
                  </a:cubicBezTo>
                  <a:cubicBezTo>
                    <a:pt x="509" y="698"/>
                    <a:pt x="509" y="698"/>
                    <a:pt x="509" y="698"/>
                  </a:cubicBezTo>
                  <a:cubicBezTo>
                    <a:pt x="509" y="674"/>
                    <a:pt x="509" y="674"/>
                    <a:pt x="509" y="674"/>
                  </a:cubicBezTo>
                  <a:cubicBezTo>
                    <a:pt x="514" y="673"/>
                    <a:pt x="514" y="673"/>
                    <a:pt x="514" y="673"/>
                  </a:cubicBezTo>
                  <a:cubicBezTo>
                    <a:pt x="515" y="684"/>
                    <a:pt x="515" y="684"/>
                    <a:pt x="515" y="684"/>
                  </a:cubicBezTo>
                  <a:cubicBezTo>
                    <a:pt x="518" y="696"/>
                    <a:pt x="518" y="696"/>
                    <a:pt x="518" y="696"/>
                  </a:cubicBezTo>
                  <a:cubicBezTo>
                    <a:pt x="524" y="690"/>
                    <a:pt x="524" y="690"/>
                    <a:pt x="524" y="690"/>
                  </a:cubicBezTo>
                  <a:cubicBezTo>
                    <a:pt x="524" y="683"/>
                    <a:pt x="524" y="683"/>
                    <a:pt x="524" y="683"/>
                  </a:cubicBezTo>
                  <a:cubicBezTo>
                    <a:pt x="533" y="683"/>
                    <a:pt x="533" y="683"/>
                    <a:pt x="533" y="683"/>
                  </a:cubicBezTo>
                  <a:cubicBezTo>
                    <a:pt x="529" y="670"/>
                    <a:pt x="529" y="670"/>
                    <a:pt x="529" y="670"/>
                  </a:cubicBezTo>
                  <a:cubicBezTo>
                    <a:pt x="541" y="674"/>
                    <a:pt x="541" y="674"/>
                    <a:pt x="541" y="674"/>
                  </a:cubicBezTo>
                  <a:cubicBezTo>
                    <a:pt x="542" y="668"/>
                    <a:pt x="542" y="668"/>
                    <a:pt x="542" y="668"/>
                  </a:cubicBezTo>
                  <a:cubicBezTo>
                    <a:pt x="546" y="673"/>
                    <a:pt x="546" y="673"/>
                    <a:pt x="546" y="673"/>
                  </a:cubicBezTo>
                  <a:cubicBezTo>
                    <a:pt x="567" y="656"/>
                    <a:pt x="567" y="656"/>
                    <a:pt x="567" y="656"/>
                  </a:cubicBezTo>
                  <a:cubicBezTo>
                    <a:pt x="558" y="639"/>
                    <a:pt x="558" y="639"/>
                    <a:pt x="558" y="639"/>
                  </a:cubicBezTo>
                  <a:cubicBezTo>
                    <a:pt x="558" y="639"/>
                    <a:pt x="535" y="632"/>
                    <a:pt x="541" y="625"/>
                  </a:cubicBezTo>
                  <a:cubicBezTo>
                    <a:pt x="544" y="618"/>
                    <a:pt x="552" y="623"/>
                    <a:pt x="552" y="623"/>
                  </a:cubicBezTo>
                  <a:cubicBezTo>
                    <a:pt x="566" y="644"/>
                    <a:pt x="566" y="644"/>
                    <a:pt x="566" y="644"/>
                  </a:cubicBezTo>
                  <a:cubicBezTo>
                    <a:pt x="583" y="613"/>
                    <a:pt x="583" y="613"/>
                    <a:pt x="583" y="613"/>
                  </a:cubicBezTo>
                  <a:cubicBezTo>
                    <a:pt x="585" y="600"/>
                    <a:pt x="585" y="600"/>
                    <a:pt x="585" y="600"/>
                  </a:cubicBezTo>
                  <a:cubicBezTo>
                    <a:pt x="608" y="597"/>
                    <a:pt x="608" y="597"/>
                    <a:pt x="608" y="597"/>
                  </a:cubicBezTo>
                  <a:cubicBezTo>
                    <a:pt x="618" y="573"/>
                    <a:pt x="618" y="573"/>
                    <a:pt x="618" y="573"/>
                  </a:cubicBezTo>
                  <a:cubicBezTo>
                    <a:pt x="618" y="582"/>
                    <a:pt x="618" y="582"/>
                    <a:pt x="618" y="582"/>
                  </a:cubicBezTo>
                  <a:cubicBezTo>
                    <a:pt x="633" y="574"/>
                    <a:pt x="633" y="574"/>
                    <a:pt x="633" y="574"/>
                  </a:cubicBezTo>
                  <a:cubicBezTo>
                    <a:pt x="633" y="574"/>
                    <a:pt x="636" y="576"/>
                    <a:pt x="642" y="575"/>
                  </a:cubicBezTo>
                  <a:cubicBezTo>
                    <a:pt x="651" y="575"/>
                    <a:pt x="656" y="548"/>
                    <a:pt x="656" y="548"/>
                  </a:cubicBezTo>
                  <a:cubicBezTo>
                    <a:pt x="656" y="548"/>
                    <a:pt x="653" y="569"/>
                    <a:pt x="661" y="571"/>
                  </a:cubicBezTo>
                  <a:cubicBezTo>
                    <a:pt x="670" y="572"/>
                    <a:pt x="685" y="580"/>
                    <a:pt x="685" y="580"/>
                  </a:cubicBezTo>
                  <a:cubicBezTo>
                    <a:pt x="666" y="581"/>
                    <a:pt x="666" y="581"/>
                    <a:pt x="666" y="581"/>
                  </a:cubicBezTo>
                  <a:cubicBezTo>
                    <a:pt x="663" y="585"/>
                    <a:pt x="663" y="585"/>
                    <a:pt x="663" y="585"/>
                  </a:cubicBezTo>
                  <a:cubicBezTo>
                    <a:pt x="644" y="582"/>
                    <a:pt x="644" y="582"/>
                    <a:pt x="644" y="582"/>
                  </a:cubicBezTo>
                  <a:cubicBezTo>
                    <a:pt x="634" y="584"/>
                    <a:pt x="634" y="584"/>
                    <a:pt x="634" y="584"/>
                  </a:cubicBezTo>
                  <a:cubicBezTo>
                    <a:pt x="641" y="588"/>
                    <a:pt x="641" y="588"/>
                    <a:pt x="641" y="588"/>
                  </a:cubicBezTo>
                  <a:cubicBezTo>
                    <a:pt x="649" y="588"/>
                    <a:pt x="649" y="588"/>
                    <a:pt x="649" y="588"/>
                  </a:cubicBezTo>
                  <a:cubicBezTo>
                    <a:pt x="649" y="588"/>
                    <a:pt x="673" y="590"/>
                    <a:pt x="666" y="593"/>
                  </a:cubicBezTo>
                  <a:cubicBezTo>
                    <a:pt x="660" y="599"/>
                    <a:pt x="643" y="604"/>
                    <a:pt x="643" y="604"/>
                  </a:cubicBezTo>
                  <a:cubicBezTo>
                    <a:pt x="651" y="608"/>
                    <a:pt x="651" y="608"/>
                    <a:pt x="651" y="608"/>
                  </a:cubicBezTo>
                  <a:cubicBezTo>
                    <a:pt x="651" y="608"/>
                    <a:pt x="664" y="603"/>
                    <a:pt x="671" y="607"/>
                  </a:cubicBezTo>
                  <a:cubicBezTo>
                    <a:pt x="675" y="611"/>
                    <a:pt x="681" y="620"/>
                    <a:pt x="696" y="621"/>
                  </a:cubicBezTo>
                  <a:cubicBezTo>
                    <a:pt x="708" y="620"/>
                    <a:pt x="723" y="614"/>
                    <a:pt x="731" y="613"/>
                  </a:cubicBezTo>
                  <a:cubicBezTo>
                    <a:pt x="741" y="611"/>
                    <a:pt x="764" y="616"/>
                    <a:pt x="764" y="616"/>
                  </a:cubicBezTo>
                  <a:cubicBezTo>
                    <a:pt x="772" y="605"/>
                    <a:pt x="772" y="605"/>
                    <a:pt x="772" y="605"/>
                  </a:cubicBezTo>
                  <a:cubicBezTo>
                    <a:pt x="778" y="623"/>
                    <a:pt x="778" y="623"/>
                    <a:pt x="778" y="623"/>
                  </a:cubicBezTo>
                  <a:cubicBezTo>
                    <a:pt x="787" y="626"/>
                    <a:pt x="787" y="626"/>
                    <a:pt x="787" y="626"/>
                  </a:cubicBezTo>
                  <a:cubicBezTo>
                    <a:pt x="782" y="636"/>
                    <a:pt x="782" y="636"/>
                    <a:pt x="782" y="636"/>
                  </a:cubicBezTo>
                  <a:cubicBezTo>
                    <a:pt x="751" y="644"/>
                    <a:pt x="751" y="644"/>
                    <a:pt x="751" y="644"/>
                  </a:cubicBezTo>
                  <a:cubicBezTo>
                    <a:pt x="748" y="651"/>
                    <a:pt x="748" y="651"/>
                    <a:pt x="748" y="651"/>
                  </a:cubicBezTo>
                  <a:cubicBezTo>
                    <a:pt x="730" y="660"/>
                    <a:pt x="730" y="660"/>
                    <a:pt x="730" y="660"/>
                  </a:cubicBezTo>
                  <a:cubicBezTo>
                    <a:pt x="730" y="660"/>
                    <a:pt x="733" y="668"/>
                    <a:pt x="728" y="668"/>
                  </a:cubicBezTo>
                  <a:cubicBezTo>
                    <a:pt x="725" y="671"/>
                    <a:pt x="719" y="671"/>
                    <a:pt x="719" y="671"/>
                  </a:cubicBezTo>
                  <a:cubicBezTo>
                    <a:pt x="704" y="691"/>
                    <a:pt x="704" y="691"/>
                    <a:pt x="704" y="691"/>
                  </a:cubicBezTo>
                  <a:cubicBezTo>
                    <a:pt x="720" y="694"/>
                    <a:pt x="720" y="694"/>
                    <a:pt x="720" y="694"/>
                  </a:cubicBezTo>
                  <a:cubicBezTo>
                    <a:pt x="720" y="694"/>
                    <a:pt x="726" y="686"/>
                    <a:pt x="732" y="687"/>
                  </a:cubicBezTo>
                  <a:cubicBezTo>
                    <a:pt x="737" y="687"/>
                    <a:pt x="742" y="691"/>
                    <a:pt x="742" y="691"/>
                  </a:cubicBezTo>
                  <a:cubicBezTo>
                    <a:pt x="748" y="683"/>
                    <a:pt x="748" y="683"/>
                    <a:pt x="748" y="683"/>
                  </a:cubicBezTo>
                  <a:cubicBezTo>
                    <a:pt x="748" y="683"/>
                    <a:pt x="743" y="693"/>
                    <a:pt x="755" y="699"/>
                  </a:cubicBezTo>
                  <a:cubicBezTo>
                    <a:pt x="762" y="707"/>
                    <a:pt x="765" y="698"/>
                    <a:pt x="774" y="701"/>
                  </a:cubicBezTo>
                  <a:cubicBezTo>
                    <a:pt x="784" y="705"/>
                    <a:pt x="788" y="721"/>
                    <a:pt x="788" y="731"/>
                  </a:cubicBezTo>
                  <a:cubicBezTo>
                    <a:pt x="787" y="744"/>
                    <a:pt x="787" y="756"/>
                    <a:pt x="787" y="756"/>
                  </a:cubicBezTo>
                  <a:cubicBezTo>
                    <a:pt x="780" y="756"/>
                    <a:pt x="780" y="756"/>
                    <a:pt x="780" y="756"/>
                  </a:cubicBezTo>
                  <a:cubicBezTo>
                    <a:pt x="780" y="763"/>
                    <a:pt x="780" y="763"/>
                    <a:pt x="780" y="763"/>
                  </a:cubicBezTo>
                  <a:cubicBezTo>
                    <a:pt x="780" y="763"/>
                    <a:pt x="792" y="776"/>
                    <a:pt x="805" y="776"/>
                  </a:cubicBezTo>
                  <a:cubicBezTo>
                    <a:pt x="821" y="776"/>
                    <a:pt x="840" y="763"/>
                    <a:pt x="846" y="756"/>
                  </a:cubicBezTo>
                  <a:cubicBezTo>
                    <a:pt x="851" y="746"/>
                    <a:pt x="848" y="738"/>
                    <a:pt x="865" y="729"/>
                  </a:cubicBezTo>
                  <a:cubicBezTo>
                    <a:pt x="882" y="719"/>
                    <a:pt x="885" y="718"/>
                    <a:pt x="892" y="721"/>
                  </a:cubicBezTo>
                  <a:cubicBezTo>
                    <a:pt x="901" y="725"/>
                    <a:pt x="900" y="715"/>
                    <a:pt x="904" y="708"/>
                  </a:cubicBezTo>
                  <a:cubicBezTo>
                    <a:pt x="908" y="704"/>
                    <a:pt x="914" y="705"/>
                    <a:pt x="914" y="705"/>
                  </a:cubicBezTo>
                  <a:cubicBezTo>
                    <a:pt x="914" y="705"/>
                    <a:pt x="912" y="684"/>
                    <a:pt x="922" y="686"/>
                  </a:cubicBezTo>
                  <a:cubicBezTo>
                    <a:pt x="934" y="688"/>
                    <a:pt x="933" y="700"/>
                    <a:pt x="946" y="698"/>
                  </a:cubicBezTo>
                  <a:cubicBezTo>
                    <a:pt x="961" y="695"/>
                    <a:pt x="960" y="688"/>
                    <a:pt x="962" y="688"/>
                  </a:cubicBezTo>
                  <a:cubicBezTo>
                    <a:pt x="967" y="688"/>
                    <a:pt x="986" y="688"/>
                    <a:pt x="985" y="682"/>
                  </a:cubicBezTo>
                  <a:cubicBezTo>
                    <a:pt x="985" y="675"/>
                    <a:pt x="975" y="668"/>
                    <a:pt x="978" y="664"/>
                  </a:cubicBezTo>
                  <a:cubicBezTo>
                    <a:pt x="982" y="660"/>
                    <a:pt x="993" y="659"/>
                    <a:pt x="993" y="652"/>
                  </a:cubicBezTo>
                  <a:cubicBezTo>
                    <a:pt x="990" y="647"/>
                    <a:pt x="977" y="644"/>
                    <a:pt x="966" y="645"/>
                  </a:cubicBezTo>
                  <a:cubicBezTo>
                    <a:pt x="955" y="648"/>
                    <a:pt x="953" y="658"/>
                    <a:pt x="948" y="659"/>
                  </a:cubicBezTo>
                  <a:cubicBezTo>
                    <a:pt x="945" y="661"/>
                    <a:pt x="941" y="653"/>
                    <a:pt x="935" y="656"/>
                  </a:cubicBezTo>
                  <a:cubicBezTo>
                    <a:pt x="928" y="659"/>
                    <a:pt x="925" y="675"/>
                    <a:pt x="916" y="675"/>
                  </a:cubicBezTo>
                  <a:cubicBezTo>
                    <a:pt x="904" y="674"/>
                    <a:pt x="879" y="670"/>
                    <a:pt x="879" y="670"/>
                  </a:cubicBezTo>
                  <a:cubicBezTo>
                    <a:pt x="879" y="670"/>
                    <a:pt x="890" y="660"/>
                    <a:pt x="883" y="649"/>
                  </a:cubicBezTo>
                  <a:cubicBezTo>
                    <a:pt x="877" y="639"/>
                    <a:pt x="858" y="637"/>
                    <a:pt x="858" y="637"/>
                  </a:cubicBezTo>
                  <a:cubicBezTo>
                    <a:pt x="856" y="629"/>
                    <a:pt x="856" y="629"/>
                    <a:pt x="856" y="629"/>
                  </a:cubicBezTo>
                  <a:cubicBezTo>
                    <a:pt x="847" y="636"/>
                    <a:pt x="847" y="636"/>
                    <a:pt x="847" y="636"/>
                  </a:cubicBezTo>
                  <a:cubicBezTo>
                    <a:pt x="861" y="619"/>
                    <a:pt x="861" y="619"/>
                    <a:pt x="861" y="619"/>
                  </a:cubicBezTo>
                  <a:cubicBezTo>
                    <a:pt x="857" y="616"/>
                    <a:pt x="857" y="616"/>
                    <a:pt x="857" y="616"/>
                  </a:cubicBezTo>
                  <a:cubicBezTo>
                    <a:pt x="842" y="629"/>
                    <a:pt x="842" y="629"/>
                    <a:pt x="842" y="629"/>
                  </a:cubicBezTo>
                  <a:cubicBezTo>
                    <a:pt x="842" y="629"/>
                    <a:pt x="853" y="615"/>
                    <a:pt x="851" y="614"/>
                  </a:cubicBezTo>
                  <a:cubicBezTo>
                    <a:pt x="848" y="615"/>
                    <a:pt x="840" y="617"/>
                    <a:pt x="840" y="617"/>
                  </a:cubicBezTo>
                  <a:cubicBezTo>
                    <a:pt x="840" y="617"/>
                    <a:pt x="834" y="612"/>
                    <a:pt x="829" y="612"/>
                  </a:cubicBezTo>
                  <a:cubicBezTo>
                    <a:pt x="823" y="611"/>
                    <a:pt x="819" y="616"/>
                    <a:pt x="819" y="616"/>
                  </a:cubicBezTo>
                  <a:cubicBezTo>
                    <a:pt x="808" y="609"/>
                    <a:pt x="808" y="609"/>
                    <a:pt x="808" y="609"/>
                  </a:cubicBezTo>
                  <a:cubicBezTo>
                    <a:pt x="808" y="609"/>
                    <a:pt x="800" y="614"/>
                    <a:pt x="790" y="606"/>
                  </a:cubicBezTo>
                  <a:cubicBezTo>
                    <a:pt x="783" y="598"/>
                    <a:pt x="787" y="594"/>
                    <a:pt x="793" y="593"/>
                  </a:cubicBezTo>
                  <a:cubicBezTo>
                    <a:pt x="800" y="594"/>
                    <a:pt x="807" y="604"/>
                    <a:pt x="807" y="604"/>
                  </a:cubicBezTo>
                  <a:cubicBezTo>
                    <a:pt x="814" y="595"/>
                    <a:pt x="814" y="595"/>
                    <a:pt x="814" y="595"/>
                  </a:cubicBezTo>
                  <a:cubicBezTo>
                    <a:pt x="811" y="585"/>
                    <a:pt x="811" y="585"/>
                    <a:pt x="811" y="585"/>
                  </a:cubicBezTo>
                  <a:cubicBezTo>
                    <a:pt x="823" y="597"/>
                    <a:pt x="823" y="597"/>
                    <a:pt x="823" y="597"/>
                  </a:cubicBezTo>
                  <a:cubicBezTo>
                    <a:pt x="838" y="598"/>
                    <a:pt x="838" y="598"/>
                    <a:pt x="838" y="598"/>
                  </a:cubicBezTo>
                  <a:cubicBezTo>
                    <a:pt x="838" y="610"/>
                    <a:pt x="838" y="610"/>
                    <a:pt x="838" y="610"/>
                  </a:cubicBezTo>
                  <a:cubicBezTo>
                    <a:pt x="844" y="611"/>
                    <a:pt x="844" y="611"/>
                    <a:pt x="844" y="611"/>
                  </a:cubicBezTo>
                  <a:cubicBezTo>
                    <a:pt x="848" y="591"/>
                    <a:pt x="848" y="591"/>
                    <a:pt x="848" y="591"/>
                  </a:cubicBezTo>
                  <a:cubicBezTo>
                    <a:pt x="852" y="604"/>
                    <a:pt x="852" y="604"/>
                    <a:pt x="852" y="604"/>
                  </a:cubicBezTo>
                  <a:cubicBezTo>
                    <a:pt x="861" y="606"/>
                    <a:pt x="861" y="606"/>
                    <a:pt x="861" y="606"/>
                  </a:cubicBezTo>
                  <a:cubicBezTo>
                    <a:pt x="857" y="586"/>
                    <a:pt x="857" y="586"/>
                    <a:pt x="857" y="586"/>
                  </a:cubicBezTo>
                  <a:cubicBezTo>
                    <a:pt x="857" y="586"/>
                    <a:pt x="870" y="592"/>
                    <a:pt x="876" y="581"/>
                  </a:cubicBezTo>
                  <a:cubicBezTo>
                    <a:pt x="881" y="570"/>
                    <a:pt x="878" y="562"/>
                    <a:pt x="878" y="562"/>
                  </a:cubicBezTo>
                  <a:cubicBezTo>
                    <a:pt x="889" y="571"/>
                    <a:pt x="889" y="571"/>
                    <a:pt x="889" y="571"/>
                  </a:cubicBezTo>
                  <a:cubicBezTo>
                    <a:pt x="891" y="567"/>
                    <a:pt x="891" y="567"/>
                    <a:pt x="891" y="567"/>
                  </a:cubicBezTo>
                  <a:cubicBezTo>
                    <a:pt x="879" y="544"/>
                    <a:pt x="879" y="544"/>
                    <a:pt x="879" y="544"/>
                  </a:cubicBezTo>
                  <a:cubicBezTo>
                    <a:pt x="879" y="544"/>
                    <a:pt x="888" y="557"/>
                    <a:pt x="897" y="558"/>
                  </a:cubicBezTo>
                  <a:cubicBezTo>
                    <a:pt x="908" y="558"/>
                    <a:pt x="916" y="531"/>
                    <a:pt x="927" y="533"/>
                  </a:cubicBezTo>
                  <a:cubicBezTo>
                    <a:pt x="937" y="535"/>
                    <a:pt x="947" y="537"/>
                    <a:pt x="951" y="534"/>
                  </a:cubicBezTo>
                  <a:cubicBezTo>
                    <a:pt x="954" y="532"/>
                    <a:pt x="957" y="525"/>
                    <a:pt x="957" y="525"/>
                  </a:cubicBezTo>
                  <a:cubicBezTo>
                    <a:pt x="971" y="515"/>
                    <a:pt x="971" y="515"/>
                    <a:pt x="971" y="515"/>
                  </a:cubicBezTo>
                  <a:cubicBezTo>
                    <a:pt x="982" y="521"/>
                    <a:pt x="982" y="521"/>
                    <a:pt x="982" y="521"/>
                  </a:cubicBezTo>
                  <a:cubicBezTo>
                    <a:pt x="985" y="516"/>
                    <a:pt x="985" y="516"/>
                    <a:pt x="985" y="516"/>
                  </a:cubicBezTo>
                  <a:cubicBezTo>
                    <a:pt x="985" y="507"/>
                    <a:pt x="985" y="507"/>
                    <a:pt x="985" y="507"/>
                  </a:cubicBezTo>
                  <a:cubicBezTo>
                    <a:pt x="1005" y="495"/>
                    <a:pt x="1005" y="495"/>
                    <a:pt x="1005" y="495"/>
                  </a:cubicBezTo>
                  <a:cubicBezTo>
                    <a:pt x="1005" y="495"/>
                    <a:pt x="1016" y="497"/>
                    <a:pt x="1020" y="493"/>
                  </a:cubicBezTo>
                  <a:cubicBezTo>
                    <a:pt x="1023" y="489"/>
                    <a:pt x="1017" y="474"/>
                    <a:pt x="1028" y="475"/>
                  </a:cubicBezTo>
                  <a:cubicBezTo>
                    <a:pt x="1037" y="472"/>
                    <a:pt x="1041" y="476"/>
                    <a:pt x="1041" y="476"/>
                  </a:cubicBezTo>
                  <a:cubicBezTo>
                    <a:pt x="1041" y="476"/>
                    <a:pt x="1066" y="474"/>
                    <a:pt x="1069" y="469"/>
                  </a:cubicBezTo>
                  <a:cubicBezTo>
                    <a:pt x="1073" y="463"/>
                    <a:pt x="1070" y="454"/>
                    <a:pt x="1066" y="442"/>
                  </a:cubicBezTo>
                  <a:cubicBezTo>
                    <a:pt x="1062" y="432"/>
                    <a:pt x="1065" y="413"/>
                    <a:pt x="1075" y="411"/>
                  </a:cubicBezTo>
                  <a:cubicBezTo>
                    <a:pt x="1086" y="407"/>
                    <a:pt x="1095" y="404"/>
                    <a:pt x="1095" y="399"/>
                  </a:cubicBezTo>
                  <a:cubicBezTo>
                    <a:pt x="1095" y="393"/>
                    <a:pt x="1095" y="385"/>
                    <a:pt x="1106" y="383"/>
                  </a:cubicBezTo>
                  <a:cubicBezTo>
                    <a:pt x="1119" y="382"/>
                    <a:pt x="1159" y="385"/>
                    <a:pt x="1159" y="375"/>
                  </a:cubicBezTo>
                  <a:cubicBezTo>
                    <a:pt x="1161" y="366"/>
                    <a:pt x="1155" y="359"/>
                    <a:pt x="1155" y="359"/>
                  </a:cubicBezTo>
                  <a:cubicBezTo>
                    <a:pt x="1160" y="355"/>
                    <a:pt x="1160" y="355"/>
                    <a:pt x="1160" y="355"/>
                  </a:cubicBezTo>
                  <a:cubicBezTo>
                    <a:pt x="1163" y="334"/>
                    <a:pt x="1163" y="334"/>
                    <a:pt x="1163" y="334"/>
                  </a:cubicBezTo>
                  <a:cubicBezTo>
                    <a:pt x="1156" y="331"/>
                    <a:pt x="1156" y="331"/>
                    <a:pt x="1156" y="331"/>
                  </a:cubicBezTo>
                  <a:cubicBezTo>
                    <a:pt x="1156" y="331"/>
                    <a:pt x="1164" y="321"/>
                    <a:pt x="1155" y="313"/>
                  </a:cubicBezTo>
                  <a:cubicBezTo>
                    <a:pt x="1145" y="305"/>
                    <a:pt x="1136" y="305"/>
                    <a:pt x="1136" y="305"/>
                  </a:cubicBezTo>
                  <a:cubicBezTo>
                    <a:pt x="1140" y="283"/>
                    <a:pt x="1140" y="283"/>
                    <a:pt x="1140" y="283"/>
                  </a:cubicBezTo>
                  <a:cubicBezTo>
                    <a:pt x="1154" y="281"/>
                    <a:pt x="1154" y="281"/>
                    <a:pt x="1154" y="281"/>
                  </a:cubicBezTo>
                  <a:cubicBezTo>
                    <a:pt x="1156" y="274"/>
                    <a:pt x="1156" y="274"/>
                    <a:pt x="1156" y="274"/>
                  </a:cubicBezTo>
                  <a:cubicBezTo>
                    <a:pt x="1130" y="271"/>
                    <a:pt x="1130" y="271"/>
                    <a:pt x="1130" y="271"/>
                  </a:cubicBezTo>
                  <a:cubicBezTo>
                    <a:pt x="1132" y="262"/>
                    <a:pt x="1132" y="262"/>
                    <a:pt x="1132" y="262"/>
                  </a:cubicBezTo>
                  <a:cubicBezTo>
                    <a:pt x="1132" y="262"/>
                    <a:pt x="1154" y="251"/>
                    <a:pt x="1154" y="238"/>
                  </a:cubicBezTo>
                  <a:cubicBezTo>
                    <a:pt x="1152" y="224"/>
                    <a:pt x="1143" y="218"/>
                    <a:pt x="1143" y="218"/>
                  </a:cubicBezTo>
                  <a:cubicBezTo>
                    <a:pt x="1146" y="202"/>
                    <a:pt x="1146" y="202"/>
                    <a:pt x="1146" y="202"/>
                  </a:cubicBezTo>
                  <a:cubicBezTo>
                    <a:pt x="1138" y="201"/>
                    <a:pt x="1138" y="201"/>
                    <a:pt x="1138" y="201"/>
                  </a:cubicBezTo>
                  <a:cubicBezTo>
                    <a:pt x="1133" y="210"/>
                    <a:pt x="1133" y="210"/>
                    <a:pt x="1133" y="210"/>
                  </a:cubicBezTo>
                  <a:cubicBezTo>
                    <a:pt x="1133" y="210"/>
                    <a:pt x="1123" y="212"/>
                    <a:pt x="1117" y="207"/>
                  </a:cubicBezTo>
                  <a:cubicBezTo>
                    <a:pt x="1111" y="203"/>
                    <a:pt x="1110" y="197"/>
                    <a:pt x="1110" y="197"/>
                  </a:cubicBezTo>
                  <a:cubicBezTo>
                    <a:pt x="1099" y="195"/>
                    <a:pt x="1099" y="195"/>
                    <a:pt x="1099" y="195"/>
                  </a:cubicBezTo>
                  <a:cubicBezTo>
                    <a:pt x="1095" y="200"/>
                    <a:pt x="1095" y="200"/>
                    <a:pt x="1095" y="200"/>
                  </a:cubicBezTo>
                  <a:cubicBezTo>
                    <a:pt x="1095" y="200"/>
                    <a:pt x="1087" y="200"/>
                    <a:pt x="1087" y="197"/>
                  </a:cubicBezTo>
                  <a:cubicBezTo>
                    <a:pt x="1086" y="192"/>
                    <a:pt x="1083" y="186"/>
                    <a:pt x="1083" y="186"/>
                  </a:cubicBezTo>
                  <a:cubicBezTo>
                    <a:pt x="1075" y="186"/>
                    <a:pt x="1075" y="186"/>
                    <a:pt x="1075" y="186"/>
                  </a:cubicBezTo>
                  <a:cubicBezTo>
                    <a:pt x="1070" y="197"/>
                    <a:pt x="1070" y="197"/>
                    <a:pt x="1070" y="197"/>
                  </a:cubicBezTo>
                  <a:cubicBezTo>
                    <a:pt x="1058" y="195"/>
                    <a:pt x="1058" y="195"/>
                    <a:pt x="1058" y="195"/>
                  </a:cubicBezTo>
                  <a:cubicBezTo>
                    <a:pt x="1045" y="183"/>
                    <a:pt x="1045" y="183"/>
                    <a:pt x="1045" y="183"/>
                  </a:cubicBezTo>
                  <a:cubicBezTo>
                    <a:pt x="1037" y="191"/>
                    <a:pt x="1037" y="191"/>
                    <a:pt x="1037" y="191"/>
                  </a:cubicBezTo>
                  <a:cubicBezTo>
                    <a:pt x="1017" y="179"/>
                    <a:pt x="1017" y="179"/>
                    <a:pt x="1017" y="179"/>
                  </a:cubicBezTo>
                  <a:cubicBezTo>
                    <a:pt x="1014" y="194"/>
                    <a:pt x="1014" y="194"/>
                    <a:pt x="1014" y="194"/>
                  </a:cubicBezTo>
                  <a:cubicBezTo>
                    <a:pt x="1009" y="197"/>
                    <a:pt x="1009" y="197"/>
                    <a:pt x="1009" y="197"/>
                  </a:cubicBezTo>
                  <a:cubicBezTo>
                    <a:pt x="1002" y="191"/>
                    <a:pt x="1002" y="191"/>
                    <a:pt x="1002" y="191"/>
                  </a:cubicBezTo>
                  <a:cubicBezTo>
                    <a:pt x="987" y="189"/>
                    <a:pt x="987" y="189"/>
                    <a:pt x="987" y="189"/>
                  </a:cubicBezTo>
                  <a:cubicBezTo>
                    <a:pt x="975" y="171"/>
                    <a:pt x="975" y="171"/>
                    <a:pt x="975" y="171"/>
                  </a:cubicBezTo>
                  <a:cubicBezTo>
                    <a:pt x="975" y="165"/>
                    <a:pt x="975" y="165"/>
                    <a:pt x="975" y="165"/>
                  </a:cubicBezTo>
                  <a:cubicBezTo>
                    <a:pt x="968" y="162"/>
                    <a:pt x="968" y="162"/>
                    <a:pt x="968" y="162"/>
                  </a:cubicBezTo>
                  <a:cubicBezTo>
                    <a:pt x="963" y="154"/>
                    <a:pt x="963" y="154"/>
                    <a:pt x="963" y="154"/>
                  </a:cubicBezTo>
                  <a:cubicBezTo>
                    <a:pt x="946" y="167"/>
                    <a:pt x="946" y="167"/>
                    <a:pt x="946" y="167"/>
                  </a:cubicBezTo>
                  <a:cubicBezTo>
                    <a:pt x="946" y="167"/>
                    <a:pt x="928" y="170"/>
                    <a:pt x="924" y="174"/>
                  </a:cubicBezTo>
                  <a:cubicBezTo>
                    <a:pt x="922" y="179"/>
                    <a:pt x="916" y="189"/>
                    <a:pt x="916" y="189"/>
                  </a:cubicBezTo>
                  <a:cubicBezTo>
                    <a:pt x="909" y="184"/>
                    <a:pt x="909" y="184"/>
                    <a:pt x="909" y="184"/>
                  </a:cubicBezTo>
                  <a:cubicBezTo>
                    <a:pt x="909" y="177"/>
                    <a:pt x="909" y="177"/>
                    <a:pt x="909" y="177"/>
                  </a:cubicBezTo>
                  <a:cubicBezTo>
                    <a:pt x="898" y="175"/>
                    <a:pt x="898" y="175"/>
                    <a:pt x="898" y="175"/>
                  </a:cubicBezTo>
                  <a:cubicBezTo>
                    <a:pt x="898" y="175"/>
                    <a:pt x="897" y="181"/>
                    <a:pt x="893" y="180"/>
                  </a:cubicBezTo>
                  <a:cubicBezTo>
                    <a:pt x="888" y="179"/>
                    <a:pt x="890" y="169"/>
                    <a:pt x="883" y="169"/>
                  </a:cubicBezTo>
                  <a:cubicBezTo>
                    <a:pt x="874" y="169"/>
                    <a:pt x="872" y="171"/>
                    <a:pt x="862" y="175"/>
                  </a:cubicBezTo>
                  <a:cubicBezTo>
                    <a:pt x="853" y="181"/>
                    <a:pt x="833" y="159"/>
                    <a:pt x="833" y="159"/>
                  </a:cubicBezTo>
                  <a:cubicBezTo>
                    <a:pt x="837" y="153"/>
                    <a:pt x="837" y="153"/>
                    <a:pt x="837" y="153"/>
                  </a:cubicBezTo>
                  <a:cubicBezTo>
                    <a:pt x="822" y="125"/>
                    <a:pt x="822" y="125"/>
                    <a:pt x="822" y="125"/>
                  </a:cubicBezTo>
                  <a:cubicBezTo>
                    <a:pt x="822" y="125"/>
                    <a:pt x="829" y="114"/>
                    <a:pt x="828" y="114"/>
                  </a:cubicBezTo>
                  <a:cubicBezTo>
                    <a:pt x="826" y="114"/>
                    <a:pt x="820" y="111"/>
                    <a:pt x="820" y="111"/>
                  </a:cubicBezTo>
                  <a:cubicBezTo>
                    <a:pt x="810" y="116"/>
                    <a:pt x="810" y="116"/>
                    <a:pt x="810" y="116"/>
                  </a:cubicBezTo>
                  <a:cubicBezTo>
                    <a:pt x="810" y="116"/>
                    <a:pt x="813" y="102"/>
                    <a:pt x="806" y="101"/>
                  </a:cubicBezTo>
                  <a:cubicBezTo>
                    <a:pt x="798" y="99"/>
                    <a:pt x="781" y="112"/>
                    <a:pt x="781" y="112"/>
                  </a:cubicBezTo>
                  <a:cubicBezTo>
                    <a:pt x="773" y="104"/>
                    <a:pt x="773" y="104"/>
                    <a:pt x="773" y="104"/>
                  </a:cubicBezTo>
                  <a:cubicBezTo>
                    <a:pt x="751" y="104"/>
                    <a:pt x="751" y="104"/>
                    <a:pt x="751" y="104"/>
                  </a:cubicBezTo>
                  <a:cubicBezTo>
                    <a:pt x="755" y="94"/>
                    <a:pt x="755" y="94"/>
                    <a:pt x="755" y="94"/>
                  </a:cubicBezTo>
                  <a:cubicBezTo>
                    <a:pt x="748" y="93"/>
                    <a:pt x="748" y="93"/>
                    <a:pt x="748" y="93"/>
                  </a:cubicBezTo>
                  <a:cubicBezTo>
                    <a:pt x="748" y="93"/>
                    <a:pt x="753" y="82"/>
                    <a:pt x="746" y="76"/>
                  </a:cubicBezTo>
                  <a:cubicBezTo>
                    <a:pt x="740" y="69"/>
                    <a:pt x="736" y="66"/>
                    <a:pt x="736" y="66"/>
                  </a:cubicBezTo>
                  <a:cubicBezTo>
                    <a:pt x="736" y="66"/>
                    <a:pt x="763" y="66"/>
                    <a:pt x="761" y="56"/>
                  </a:cubicBezTo>
                  <a:cubicBezTo>
                    <a:pt x="757" y="49"/>
                    <a:pt x="740" y="44"/>
                    <a:pt x="735" y="36"/>
                  </a:cubicBezTo>
                  <a:cubicBezTo>
                    <a:pt x="731" y="26"/>
                    <a:pt x="733" y="16"/>
                    <a:pt x="733" y="16"/>
                  </a:cubicBezTo>
                  <a:cubicBezTo>
                    <a:pt x="720" y="12"/>
                    <a:pt x="720" y="12"/>
                    <a:pt x="720" y="12"/>
                  </a:cubicBezTo>
                  <a:cubicBezTo>
                    <a:pt x="720" y="12"/>
                    <a:pt x="723" y="3"/>
                    <a:pt x="712" y="1"/>
                  </a:cubicBezTo>
                  <a:cubicBezTo>
                    <a:pt x="699" y="0"/>
                    <a:pt x="698" y="9"/>
                    <a:pt x="698" y="9"/>
                  </a:cubicBezTo>
                  <a:cubicBezTo>
                    <a:pt x="679" y="5"/>
                    <a:pt x="679" y="5"/>
                    <a:pt x="679" y="5"/>
                  </a:cubicBezTo>
                  <a:cubicBezTo>
                    <a:pt x="679" y="5"/>
                    <a:pt x="667" y="21"/>
                    <a:pt x="660" y="22"/>
                  </a:cubicBezTo>
                  <a:cubicBezTo>
                    <a:pt x="653" y="22"/>
                    <a:pt x="628" y="16"/>
                    <a:pt x="628" y="16"/>
                  </a:cubicBezTo>
                  <a:cubicBezTo>
                    <a:pt x="628" y="16"/>
                    <a:pt x="625" y="38"/>
                    <a:pt x="617" y="41"/>
                  </a:cubicBezTo>
                  <a:cubicBezTo>
                    <a:pt x="612" y="44"/>
                    <a:pt x="602" y="41"/>
                    <a:pt x="596" y="40"/>
                  </a:cubicBezTo>
                  <a:cubicBezTo>
                    <a:pt x="606" y="51"/>
                    <a:pt x="606" y="51"/>
                    <a:pt x="606" y="51"/>
                  </a:cubicBezTo>
                  <a:cubicBezTo>
                    <a:pt x="599" y="55"/>
                    <a:pt x="599" y="55"/>
                    <a:pt x="599" y="55"/>
                  </a:cubicBezTo>
                  <a:cubicBezTo>
                    <a:pt x="584" y="53"/>
                    <a:pt x="584" y="53"/>
                    <a:pt x="584" y="53"/>
                  </a:cubicBezTo>
                  <a:close/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sp>
          <p:nvSpPr>
            <p:cNvPr id="59" name="Freeform 211"/>
            <p:cNvSpPr>
              <a:spLocks/>
            </p:cNvSpPr>
            <p:nvPr/>
          </p:nvSpPr>
          <p:spPr bwMode="gray">
            <a:xfrm>
              <a:off x="2907663" y="3887721"/>
              <a:ext cx="837750" cy="804497"/>
            </a:xfrm>
            <a:custGeom>
              <a:avLst/>
              <a:gdLst/>
              <a:ahLst/>
              <a:cxnLst>
                <a:cxn ang="0">
                  <a:pos x="608" y="407"/>
                </a:cxn>
                <a:cxn ang="0">
                  <a:pos x="575" y="357"/>
                </a:cxn>
                <a:cxn ang="0">
                  <a:pos x="577" y="315"/>
                </a:cxn>
                <a:cxn ang="0">
                  <a:pos x="571" y="280"/>
                </a:cxn>
                <a:cxn ang="0">
                  <a:pos x="592" y="232"/>
                </a:cxn>
                <a:cxn ang="0">
                  <a:pos x="593" y="190"/>
                </a:cxn>
                <a:cxn ang="0">
                  <a:pos x="579" y="126"/>
                </a:cxn>
                <a:cxn ang="0">
                  <a:pos x="569" y="83"/>
                </a:cxn>
                <a:cxn ang="0">
                  <a:pos x="531" y="64"/>
                </a:cxn>
                <a:cxn ang="0">
                  <a:pos x="362" y="45"/>
                </a:cxn>
                <a:cxn ang="0">
                  <a:pos x="348" y="55"/>
                </a:cxn>
                <a:cxn ang="0">
                  <a:pos x="329" y="62"/>
                </a:cxn>
                <a:cxn ang="0">
                  <a:pos x="343" y="49"/>
                </a:cxn>
                <a:cxn ang="0">
                  <a:pos x="342" y="48"/>
                </a:cxn>
                <a:cxn ang="0">
                  <a:pos x="290" y="17"/>
                </a:cxn>
                <a:cxn ang="0">
                  <a:pos x="294" y="13"/>
                </a:cxn>
                <a:cxn ang="0">
                  <a:pos x="216" y="4"/>
                </a:cxn>
                <a:cxn ang="0">
                  <a:pos x="158" y="25"/>
                </a:cxn>
                <a:cxn ang="0">
                  <a:pos x="80" y="35"/>
                </a:cxn>
                <a:cxn ang="0">
                  <a:pos x="29" y="46"/>
                </a:cxn>
                <a:cxn ang="0">
                  <a:pos x="43" y="53"/>
                </a:cxn>
                <a:cxn ang="0">
                  <a:pos x="56" y="48"/>
                </a:cxn>
                <a:cxn ang="0">
                  <a:pos x="43" y="79"/>
                </a:cxn>
                <a:cxn ang="0">
                  <a:pos x="45" y="92"/>
                </a:cxn>
                <a:cxn ang="0">
                  <a:pos x="23" y="80"/>
                </a:cxn>
                <a:cxn ang="0">
                  <a:pos x="6" y="139"/>
                </a:cxn>
                <a:cxn ang="0">
                  <a:pos x="20" y="201"/>
                </a:cxn>
                <a:cxn ang="0">
                  <a:pos x="18" y="249"/>
                </a:cxn>
                <a:cxn ang="0">
                  <a:pos x="32" y="299"/>
                </a:cxn>
                <a:cxn ang="0">
                  <a:pos x="17" y="350"/>
                </a:cxn>
                <a:cxn ang="0">
                  <a:pos x="30" y="348"/>
                </a:cxn>
                <a:cxn ang="0">
                  <a:pos x="49" y="360"/>
                </a:cxn>
                <a:cxn ang="0">
                  <a:pos x="90" y="385"/>
                </a:cxn>
                <a:cxn ang="0">
                  <a:pos x="120" y="398"/>
                </a:cxn>
                <a:cxn ang="0">
                  <a:pos x="119" y="441"/>
                </a:cxn>
                <a:cxn ang="0">
                  <a:pos x="150" y="437"/>
                </a:cxn>
                <a:cxn ang="0">
                  <a:pos x="144" y="413"/>
                </a:cxn>
                <a:cxn ang="0">
                  <a:pos x="194" y="432"/>
                </a:cxn>
                <a:cxn ang="0">
                  <a:pos x="196" y="455"/>
                </a:cxn>
                <a:cxn ang="0">
                  <a:pos x="210" y="460"/>
                </a:cxn>
                <a:cxn ang="0">
                  <a:pos x="247" y="497"/>
                </a:cxn>
                <a:cxn ang="0">
                  <a:pos x="268" y="518"/>
                </a:cxn>
                <a:cxn ang="0">
                  <a:pos x="287" y="520"/>
                </a:cxn>
                <a:cxn ang="0">
                  <a:pos x="307" y="527"/>
                </a:cxn>
                <a:cxn ang="0">
                  <a:pos x="320" y="531"/>
                </a:cxn>
                <a:cxn ang="0">
                  <a:pos x="329" y="549"/>
                </a:cxn>
                <a:cxn ang="0">
                  <a:pos x="367" y="535"/>
                </a:cxn>
                <a:cxn ang="0">
                  <a:pos x="406" y="539"/>
                </a:cxn>
                <a:cxn ang="0">
                  <a:pos x="449" y="544"/>
                </a:cxn>
                <a:cxn ang="0">
                  <a:pos x="501" y="574"/>
                </a:cxn>
                <a:cxn ang="0">
                  <a:pos x="511" y="565"/>
                </a:cxn>
                <a:cxn ang="0">
                  <a:pos x="531" y="508"/>
                </a:cxn>
                <a:cxn ang="0">
                  <a:pos x="597" y="449"/>
                </a:cxn>
              </a:cxnLst>
              <a:rect l="0" t="0" r="r" b="b"/>
              <a:pathLst>
                <a:path w="608" h="584">
                  <a:moveTo>
                    <a:pt x="594" y="414"/>
                  </a:moveTo>
                  <a:cubicBezTo>
                    <a:pt x="596" y="411"/>
                    <a:pt x="602" y="411"/>
                    <a:pt x="602" y="411"/>
                  </a:cubicBezTo>
                  <a:cubicBezTo>
                    <a:pt x="608" y="407"/>
                    <a:pt x="608" y="407"/>
                    <a:pt x="608" y="407"/>
                  </a:cubicBezTo>
                  <a:cubicBezTo>
                    <a:pt x="608" y="407"/>
                    <a:pt x="597" y="401"/>
                    <a:pt x="594" y="394"/>
                  </a:cubicBezTo>
                  <a:cubicBezTo>
                    <a:pt x="591" y="389"/>
                    <a:pt x="590" y="381"/>
                    <a:pt x="585" y="375"/>
                  </a:cubicBezTo>
                  <a:cubicBezTo>
                    <a:pt x="580" y="369"/>
                    <a:pt x="573" y="366"/>
                    <a:pt x="575" y="357"/>
                  </a:cubicBezTo>
                  <a:cubicBezTo>
                    <a:pt x="577" y="347"/>
                    <a:pt x="572" y="340"/>
                    <a:pt x="570" y="333"/>
                  </a:cubicBezTo>
                  <a:cubicBezTo>
                    <a:pt x="568" y="328"/>
                    <a:pt x="570" y="319"/>
                    <a:pt x="570" y="319"/>
                  </a:cubicBezTo>
                  <a:cubicBezTo>
                    <a:pt x="577" y="315"/>
                    <a:pt x="577" y="315"/>
                    <a:pt x="577" y="315"/>
                  </a:cubicBezTo>
                  <a:cubicBezTo>
                    <a:pt x="574" y="305"/>
                    <a:pt x="574" y="305"/>
                    <a:pt x="574" y="305"/>
                  </a:cubicBezTo>
                  <a:cubicBezTo>
                    <a:pt x="579" y="294"/>
                    <a:pt x="579" y="294"/>
                    <a:pt x="579" y="294"/>
                  </a:cubicBezTo>
                  <a:cubicBezTo>
                    <a:pt x="579" y="294"/>
                    <a:pt x="583" y="287"/>
                    <a:pt x="571" y="280"/>
                  </a:cubicBezTo>
                  <a:cubicBezTo>
                    <a:pt x="558" y="270"/>
                    <a:pt x="547" y="268"/>
                    <a:pt x="547" y="268"/>
                  </a:cubicBezTo>
                  <a:cubicBezTo>
                    <a:pt x="547" y="268"/>
                    <a:pt x="553" y="246"/>
                    <a:pt x="563" y="239"/>
                  </a:cubicBezTo>
                  <a:cubicBezTo>
                    <a:pt x="574" y="233"/>
                    <a:pt x="592" y="232"/>
                    <a:pt x="592" y="232"/>
                  </a:cubicBezTo>
                  <a:cubicBezTo>
                    <a:pt x="595" y="204"/>
                    <a:pt x="595" y="204"/>
                    <a:pt x="595" y="204"/>
                  </a:cubicBezTo>
                  <a:cubicBezTo>
                    <a:pt x="598" y="203"/>
                    <a:pt x="598" y="203"/>
                    <a:pt x="598" y="203"/>
                  </a:cubicBezTo>
                  <a:cubicBezTo>
                    <a:pt x="593" y="190"/>
                    <a:pt x="593" y="190"/>
                    <a:pt x="593" y="190"/>
                  </a:cubicBezTo>
                  <a:cubicBezTo>
                    <a:pt x="597" y="184"/>
                    <a:pt x="597" y="184"/>
                    <a:pt x="597" y="184"/>
                  </a:cubicBezTo>
                  <a:cubicBezTo>
                    <a:pt x="597" y="184"/>
                    <a:pt x="580" y="154"/>
                    <a:pt x="580" y="145"/>
                  </a:cubicBezTo>
                  <a:cubicBezTo>
                    <a:pt x="579" y="135"/>
                    <a:pt x="579" y="126"/>
                    <a:pt x="579" y="126"/>
                  </a:cubicBezTo>
                  <a:cubicBezTo>
                    <a:pt x="571" y="105"/>
                    <a:pt x="571" y="105"/>
                    <a:pt x="571" y="105"/>
                  </a:cubicBezTo>
                  <a:cubicBezTo>
                    <a:pt x="567" y="100"/>
                    <a:pt x="567" y="100"/>
                    <a:pt x="567" y="100"/>
                  </a:cubicBezTo>
                  <a:cubicBezTo>
                    <a:pt x="567" y="100"/>
                    <a:pt x="572" y="96"/>
                    <a:pt x="569" y="83"/>
                  </a:cubicBezTo>
                  <a:cubicBezTo>
                    <a:pt x="564" y="70"/>
                    <a:pt x="551" y="71"/>
                    <a:pt x="545" y="70"/>
                  </a:cubicBezTo>
                  <a:cubicBezTo>
                    <a:pt x="540" y="67"/>
                    <a:pt x="542" y="61"/>
                    <a:pt x="538" y="59"/>
                  </a:cubicBezTo>
                  <a:cubicBezTo>
                    <a:pt x="534" y="57"/>
                    <a:pt x="531" y="64"/>
                    <a:pt x="531" y="64"/>
                  </a:cubicBezTo>
                  <a:cubicBezTo>
                    <a:pt x="528" y="63"/>
                    <a:pt x="528" y="63"/>
                    <a:pt x="528" y="63"/>
                  </a:cubicBezTo>
                  <a:cubicBezTo>
                    <a:pt x="527" y="63"/>
                    <a:pt x="468" y="67"/>
                    <a:pt x="444" y="63"/>
                  </a:cubicBezTo>
                  <a:cubicBezTo>
                    <a:pt x="422" y="60"/>
                    <a:pt x="362" y="45"/>
                    <a:pt x="362" y="45"/>
                  </a:cubicBezTo>
                  <a:cubicBezTo>
                    <a:pt x="357" y="49"/>
                    <a:pt x="357" y="49"/>
                    <a:pt x="357" y="49"/>
                  </a:cubicBezTo>
                  <a:cubicBezTo>
                    <a:pt x="351" y="48"/>
                    <a:pt x="351" y="48"/>
                    <a:pt x="351" y="48"/>
                  </a:cubicBezTo>
                  <a:cubicBezTo>
                    <a:pt x="348" y="55"/>
                    <a:pt x="348" y="55"/>
                    <a:pt x="348" y="55"/>
                  </a:cubicBezTo>
                  <a:cubicBezTo>
                    <a:pt x="348" y="55"/>
                    <a:pt x="342" y="55"/>
                    <a:pt x="338" y="58"/>
                  </a:cubicBezTo>
                  <a:cubicBezTo>
                    <a:pt x="337" y="59"/>
                    <a:pt x="334" y="66"/>
                    <a:pt x="334" y="66"/>
                  </a:cubicBezTo>
                  <a:cubicBezTo>
                    <a:pt x="329" y="62"/>
                    <a:pt x="329" y="62"/>
                    <a:pt x="329" y="62"/>
                  </a:cubicBezTo>
                  <a:cubicBezTo>
                    <a:pt x="323" y="61"/>
                    <a:pt x="323" y="61"/>
                    <a:pt x="323" y="61"/>
                  </a:cubicBezTo>
                  <a:cubicBezTo>
                    <a:pt x="327" y="55"/>
                    <a:pt x="327" y="55"/>
                    <a:pt x="327" y="55"/>
                  </a:cubicBezTo>
                  <a:cubicBezTo>
                    <a:pt x="327" y="55"/>
                    <a:pt x="338" y="52"/>
                    <a:pt x="343" y="49"/>
                  </a:cubicBezTo>
                  <a:cubicBezTo>
                    <a:pt x="350" y="48"/>
                    <a:pt x="365" y="32"/>
                    <a:pt x="365" y="32"/>
                  </a:cubicBezTo>
                  <a:cubicBezTo>
                    <a:pt x="362" y="29"/>
                    <a:pt x="362" y="29"/>
                    <a:pt x="362" y="29"/>
                  </a:cubicBezTo>
                  <a:cubicBezTo>
                    <a:pt x="362" y="29"/>
                    <a:pt x="347" y="47"/>
                    <a:pt x="342" y="48"/>
                  </a:cubicBezTo>
                  <a:cubicBezTo>
                    <a:pt x="339" y="47"/>
                    <a:pt x="309" y="63"/>
                    <a:pt x="295" y="46"/>
                  </a:cubicBezTo>
                  <a:cubicBezTo>
                    <a:pt x="279" y="31"/>
                    <a:pt x="280" y="12"/>
                    <a:pt x="280" y="12"/>
                  </a:cubicBezTo>
                  <a:cubicBezTo>
                    <a:pt x="280" y="12"/>
                    <a:pt x="287" y="15"/>
                    <a:pt x="290" y="17"/>
                  </a:cubicBezTo>
                  <a:cubicBezTo>
                    <a:pt x="294" y="19"/>
                    <a:pt x="300" y="28"/>
                    <a:pt x="300" y="28"/>
                  </a:cubicBezTo>
                  <a:cubicBezTo>
                    <a:pt x="302" y="25"/>
                    <a:pt x="302" y="25"/>
                    <a:pt x="302" y="25"/>
                  </a:cubicBezTo>
                  <a:cubicBezTo>
                    <a:pt x="302" y="25"/>
                    <a:pt x="297" y="16"/>
                    <a:pt x="294" y="13"/>
                  </a:cubicBezTo>
                  <a:cubicBezTo>
                    <a:pt x="288" y="10"/>
                    <a:pt x="279" y="2"/>
                    <a:pt x="273" y="1"/>
                  </a:cubicBezTo>
                  <a:cubicBezTo>
                    <a:pt x="267" y="0"/>
                    <a:pt x="242" y="4"/>
                    <a:pt x="236" y="5"/>
                  </a:cubicBezTo>
                  <a:cubicBezTo>
                    <a:pt x="230" y="4"/>
                    <a:pt x="223" y="5"/>
                    <a:pt x="216" y="4"/>
                  </a:cubicBezTo>
                  <a:cubicBezTo>
                    <a:pt x="210" y="4"/>
                    <a:pt x="196" y="14"/>
                    <a:pt x="189" y="16"/>
                  </a:cubicBezTo>
                  <a:cubicBezTo>
                    <a:pt x="183" y="17"/>
                    <a:pt x="176" y="15"/>
                    <a:pt x="170" y="18"/>
                  </a:cubicBezTo>
                  <a:cubicBezTo>
                    <a:pt x="165" y="20"/>
                    <a:pt x="165" y="20"/>
                    <a:pt x="158" y="25"/>
                  </a:cubicBezTo>
                  <a:cubicBezTo>
                    <a:pt x="153" y="30"/>
                    <a:pt x="148" y="34"/>
                    <a:pt x="148" y="34"/>
                  </a:cubicBezTo>
                  <a:cubicBezTo>
                    <a:pt x="114" y="36"/>
                    <a:pt x="87" y="31"/>
                    <a:pt x="87" y="31"/>
                  </a:cubicBezTo>
                  <a:cubicBezTo>
                    <a:pt x="80" y="35"/>
                    <a:pt x="80" y="35"/>
                    <a:pt x="80" y="35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51" y="43"/>
                    <a:pt x="51" y="43"/>
                    <a:pt x="51" y="43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8"/>
                    <a:pt x="48" y="50"/>
                    <a:pt x="48" y="54"/>
                  </a:cubicBezTo>
                  <a:cubicBezTo>
                    <a:pt x="48" y="59"/>
                    <a:pt x="50" y="68"/>
                    <a:pt x="49" y="70"/>
                  </a:cubicBezTo>
                  <a:cubicBezTo>
                    <a:pt x="49" y="71"/>
                    <a:pt x="42" y="75"/>
                    <a:pt x="43" y="79"/>
                  </a:cubicBezTo>
                  <a:cubicBezTo>
                    <a:pt x="46" y="81"/>
                    <a:pt x="55" y="103"/>
                    <a:pt x="49" y="105"/>
                  </a:cubicBezTo>
                  <a:cubicBezTo>
                    <a:pt x="45" y="107"/>
                    <a:pt x="38" y="104"/>
                    <a:pt x="40" y="100"/>
                  </a:cubicBezTo>
                  <a:cubicBezTo>
                    <a:pt x="43" y="96"/>
                    <a:pt x="45" y="92"/>
                    <a:pt x="45" y="92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32" y="79"/>
                    <a:pt x="28" y="78"/>
                  </a:cubicBezTo>
                  <a:cubicBezTo>
                    <a:pt x="26" y="78"/>
                    <a:pt x="25" y="79"/>
                    <a:pt x="23" y="80"/>
                  </a:cubicBezTo>
                  <a:cubicBezTo>
                    <a:pt x="23" y="86"/>
                    <a:pt x="21" y="96"/>
                    <a:pt x="23" y="103"/>
                  </a:cubicBezTo>
                  <a:cubicBezTo>
                    <a:pt x="27" y="113"/>
                    <a:pt x="23" y="121"/>
                    <a:pt x="18" y="131"/>
                  </a:cubicBezTo>
                  <a:cubicBezTo>
                    <a:pt x="15" y="136"/>
                    <a:pt x="9" y="135"/>
                    <a:pt x="6" y="139"/>
                  </a:cubicBezTo>
                  <a:cubicBezTo>
                    <a:pt x="4" y="140"/>
                    <a:pt x="2" y="149"/>
                    <a:pt x="0" y="152"/>
                  </a:cubicBezTo>
                  <a:cubicBezTo>
                    <a:pt x="13" y="156"/>
                    <a:pt x="28" y="180"/>
                    <a:pt x="26" y="190"/>
                  </a:cubicBezTo>
                  <a:cubicBezTo>
                    <a:pt x="25" y="196"/>
                    <a:pt x="20" y="192"/>
                    <a:pt x="20" y="201"/>
                  </a:cubicBezTo>
                  <a:cubicBezTo>
                    <a:pt x="20" y="207"/>
                    <a:pt x="20" y="209"/>
                    <a:pt x="25" y="213"/>
                  </a:cubicBezTo>
                  <a:cubicBezTo>
                    <a:pt x="31" y="215"/>
                    <a:pt x="22" y="229"/>
                    <a:pt x="24" y="229"/>
                  </a:cubicBezTo>
                  <a:cubicBezTo>
                    <a:pt x="32" y="232"/>
                    <a:pt x="22" y="246"/>
                    <a:pt x="18" y="249"/>
                  </a:cubicBezTo>
                  <a:cubicBezTo>
                    <a:pt x="11" y="256"/>
                    <a:pt x="21" y="264"/>
                    <a:pt x="23" y="273"/>
                  </a:cubicBezTo>
                  <a:cubicBezTo>
                    <a:pt x="25" y="277"/>
                    <a:pt x="15" y="281"/>
                    <a:pt x="20" y="285"/>
                  </a:cubicBezTo>
                  <a:cubicBezTo>
                    <a:pt x="26" y="289"/>
                    <a:pt x="34" y="289"/>
                    <a:pt x="32" y="299"/>
                  </a:cubicBezTo>
                  <a:cubicBezTo>
                    <a:pt x="30" y="308"/>
                    <a:pt x="38" y="314"/>
                    <a:pt x="31" y="324"/>
                  </a:cubicBezTo>
                  <a:cubicBezTo>
                    <a:pt x="30" y="329"/>
                    <a:pt x="24" y="345"/>
                    <a:pt x="19" y="347"/>
                  </a:cubicBezTo>
                  <a:cubicBezTo>
                    <a:pt x="19" y="349"/>
                    <a:pt x="19" y="349"/>
                    <a:pt x="17" y="350"/>
                  </a:cubicBezTo>
                  <a:cubicBezTo>
                    <a:pt x="29" y="355"/>
                    <a:pt x="29" y="355"/>
                    <a:pt x="29" y="355"/>
                  </a:cubicBezTo>
                  <a:cubicBezTo>
                    <a:pt x="32" y="353"/>
                    <a:pt x="32" y="353"/>
                    <a:pt x="32" y="353"/>
                  </a:cubicBezTo>
                  <a:cubicBezTo>
                    <a:pt x="30" y="348"/>
                    <a:pt x="30" y="348"/>
                    <a:pt x="30" y="348"/>
                  </a:cubicBezTo>
                  <a:cubicBezTo>
                    <a:pt x="34" y="344"/>
                    <a:pt x="34" y="344"/>
                    <a:pt x="34" y="344"/>
                  </a:cubicBezTo>
                  <a:cubicBezTo>
                    <a:pt x="54" y="351"/>
                    <a:pt x="54" y="351"/>
                    <a:pt x="54" y="351"/>
                  </a:cubicBezTo>
                  <a:cubicBezTo>
                    <a:pt x="49" y="360"/>
                    <a:pt x="49" y="360"/>
                    <a:pt x="49" y="360"/>
                  </a:cubicBezTo>
                  <a:cubicBezTo>
                    <a:pt x="59" y="374"/>
                    <a:pt x="59" y="374"/>
                    <a:pt x="59" y="374"/>
                  </a:cubicBezTo>
                  <a:cubicBezTo>
                    <a:pt x="60" y="367"/>
                    <a:pt x="60" y="367"/>
                    <a:pt x="60" y="367"/>
                  </a:cubicBezTo>
                  <a:cubicBezTo>
                    <a:pt x="90" y="385"/>
                    <a:pt x="90" y="385"/>
                    <a:pt x="90" y="385"/>
                  </a:cubicBezTo>
                  <a:cubicBezTo>
                    <a:pt x="90" y="394"/>
                    <a:pt x="90" y="394"/>
                    <a:pt x="90" y="394"/>
                  </a:cubicBezTo>
                  <a:cubicBezTo>
                    <a:pt x="111" y="389"/>
                    <a:pt x="111" y="389"/>
                    <a:pt x="111" y="389"/>
                  </a:cubicBezTo>
                  <a:cubicBezTo>
                    <a:pt x="120" y="398"/>
                    <a:pt x="120" y="398"/>
                    <a:pt x="120" y="398"/>
                  </a:cubicBezTo>
                  <a:cubicBezTo>
                    <a:pt x="120" y="398"/>
                    <a:pt x="98" y="406"/>
                    <a:pt x="100" y="411"/>
                  </a:cubicBezTo>
                  <a:cubicBezTo>
                    <a:pt x="103" y="415"/>
                    <a:pt x="116" y="416"/>
                    <a:pt x="117" y="421"/>
                  </a:cubicBezTo>
                  <a:cubicBezTo>
                    <a:pt x="119" y="425"/>
                    <a:pt x="115" y="437"/>
                    <a:pt x="119" y="441"/>
                  </a:cubicBezTo>
                  <a:cubicBezTo>
                    <a:pt x="123" y="445"/>
                    <a:pt x="132" y="443"/>
                    <a:pt x="134" y="441"/>
                  </a:cubicBezTo>
                  <a:cubicBezTo>
                    <a:pt x="135" y="438"/>
                    <a:pt x="145" y="435"/>
                    <a:pt x="145" y="435"/>
                  </a:cubicBezTo>
                  <a:cubicBezTo>
                    <a:pt x="150" y="437"/>
                    <a:pt x="150" y="437"/>
                    <a:pt x="150" y="437"/>
                  </a:cubicBezTo>
                  <a:cubicBezTo>
                    <a:pt x="150" y="437"/>
                    <a:pt x="155" y="429"/>
                    <a:pt x="152" y="429"/>
                  </a:cubicBezTo>
                  <a:cubicBezTo>
                    <a:pt x="149" y="428"/>
                    <a:pt x="144" y="423"/>
                    <a:pt x="144" y="423"/>
                  </a:cubicBezTo>
                  <a:cubicBezTo>
                    <a:pt x="144" y="413"/>
                    <a:pt x="144" y="413"/>
                    <a:pt x="144" y="413"/>
                  </a:cubicBezTo>
                  <a:cubicBezTo>
                    <a:pt x="144" y="413"/>
                    <a:pt x="154" y="418"/>
                    <a:pt x="162" y="423"/>
                  </a:cubicBezTo>
                  <a:cubicBezTo>
                    <a:pt x="170" y="428"/>
                    <a:pt x="175" y="436"/>
                    <a:pt x="175" y="436"/>
                  </a:cubicBezTo>
                  <a:cubicBezTo>
                    <a:pt x="194" y="432"/>
                    <a:pt x="194" y="432"/>
                    <a:pt x="194" y="432"/>
                  </a:cubicBezTo>
                  <a:cubicBezTo>
                    <a:pt x="199" y="441"/>
                    <a:pt x="199" y="441"/>
                    <a:pt x="199" y="441"/>
                  </a:cubicBezTo>
                  <a:cubicBezTo>
                    <a:pt x="191" y="447"/>
                    <a:pt x="191" y="447"/>
                    <a:pt x="191" y="447"/>
                  </a:cubicBezTo>
                  <a:cubicBezTo>
                    <a:pt x="191" y="447"/>
                    <a:pt x="195" y="453"/>
                    <a:pt x="196" y="455"/>
                  </a:cubicBezTo>
                  <a:cubicBezTo>
                    <a:pt x="198" y="457"/>
                    <a:pt x="200" y="467"/>
                    <a:pt x="200" y="467"/>
                  </a:cubicBezTo>
                  <a:cubicBezTo>
                    <a:pt x="208" y="465"/>
                    <a:pt x="208" y="465"/>
                    <a:pt x="208" y="465"/>
                  </a:cubicBezTo>
                  <a:cubicBezTo>
                    <a:pt x="210" y="460"/>
                    <a:pt x="210" y="460"/>
                    <a:pt x="210" y="460"/>
                  </a:cubicBezTo>
                  <a:cubicBezTo>
                    <a:pt x="232" y="471"/>
                    <a:pt x="232" y="471"/>
                    <a:pt x="232" y="471"/>
                  </a:cubicBezTo>
                  <a:cubicBezTo>
                    <a:pt x="246" y="479"/>
                    <a:pt x="246" y="479"/>
                    <a:pt x="246" y="479"/>
                  </a:cubicBezTo>
                  <a:cubicBezTo>
                    <a:pt x="247" y="497"/>
                    <a:pt x="247" y="497"/>
                    <a:pt x="247" y="497"/>
                  </a:cubicBezTo>
                  <a:cubicBezTo>
                    <a:pt x="261" y="500"/>
                    <a:pt x="261" y="500"/>
                    <a:pt x="261" y="500"/>
                  </a:cubicBezTo>
                  <a:cubicBezTo>
                    <a:pt x="263" y="517"/>
                    <a:pt x="263" y="517"/>
                    <a:pt x="263" y="517"/>
                  </a:cubicBezTo>
                  <a:cubicBezTo>
                    <a:pt x="268" y="518"/>
                    <a:pt x="268" y="518"/>
                    <a:pt x="268" y="518"/>
                  </a:cubicBezTo>
                  <a:cubicBezTo>
                    <a:pt x="266" y="529"/>
                    <a:pt x="266" y="529"/>
                    <a:pt x="266" y="529"/>
                  </a:cubicBezTo>
                  <a:cubicBezTo>
                    <a:pt x="281" y="529"/>
                    <a:pt x="281" y="529"/>
                    <a:pt x="281" y="529"/>
                  </a:cubicBezTo>
                  <a:cubicBezTo>
                    <a:pt x="287" y="520"/>
                    <a:pt x="287" y="520"/>
                    <a:pt x="287" y="520"/>
                  </a:cubicBezTo>
                  <a:cubicBezTo>
                    <a:pt x="292" y="521"/>
                    <a:pt x="292" y="521"/>
                    <a:pt x="292" y="521"/>
                  </a:cubicBezTo>
                  <a:cubicBezTo>
                    <a:pt x="292" y="521"/>
                    <a:pt x="295" y="512"/>
                    <a:pt x="302" y="514"/>
                  </a:cubicBezTo>
                  <a:cubicBezTo>
                    <a:pt x="308" y="516"/>
                    <a:pt x="307" y="527"/>
                    <a:pt x="307" y="527"/>
                  </a:cubicBezTo>
                  <a:cubicBezTo>
                    <a:pt x="313" y="528"/>
                    <a:pt x="313" y="528"/>
                    <a:pt x="313" y="528"/>
                  </a:cubicBezTo>
                  <a:cubicBezTo>
                    <a:pt x="311" y="532"/>
                    <a:pt x="311" y="532"/>
                    <a:pt x="311" y="532"/>
                  </a:cubicBezTo>
                  <a:cubicBezTo>
                    <a:pt x="320" y="531"/>
                    <a:pt x="320" y="531"/>
                    <a:pt x="320" y="531"/>
                  </a:cubicBezTo>
                  <a:cubicBezTo>
                    <a:pt x="323" y="542"/>
                    <a:pt x="323" y="542"/>
                    <a:pt x="323" y="542"/>
                  </a:cubicBezTo>
                  <a:cubicBezTo>
                    <a:pt x="323" y="542"/>
                    <a:pt x="313" y="551"/>
                    <a:pt x="319" y="552"/>
                  </a:cubicBezTo>
                  <a:cubicBezTo>
                    <a:pt x="322" y="552"/>
                    <a:pt x="329" y="549"/>
                    <a:pt x="329" y="549"/>
                  </a:cubicBezTo>
                  <a:cubicBezTo>
                    <a:pt x="340" y="556"/>
                    <a:pt x="340" y="556"/>
                    <a:pt x="340" y="556"/>
                  </a:cubicBezTo>
                  <a:cubicBezTo>
                    <a:pt x="347" y="542"/>
                    <a:pt x="347" y="542"/>
                    <a:pt x="347" y="542"/>
                  </a:cubicBezTo>
                  <a:cubicBezTo>
                    <a:pt x="347" y="542"/>
                    <a:pt x="356" y="534"/>
                    <a:pt x="367" y="535"/>
                  </a:cubicBezTo>
                  <a:cubicBezTo>
                    <a:pt x="384" y="538"/>
                    <a:pt x="384" y="538"/>
                    <a:pt x="384" y="538"/>
                  </a:cubicBezTo>
                  <a:cubicBezTo>
                    <a:pt x="384" y="538"/>
                    <a:pt x="384" y="547"/>
                    <a:pt x="395" y="548"/>
                  </a:cubicBezTo>
                  <a:cubicBezTo>
                    <a:pt x="403" y="548"/>
                    <a:pt x="406" y="539"/>
                    <a:pt x="406" y="539"/>
                  </a:cubicBezTo>
                  <a:cubicBezTo>
                    <a:pt x="406" y="539"/>
                    <a:pt x="414" y="535"/>
                    <a:pt x="426" y="534"/>
                  </a:cubicBezTo>
                  <a:cubicBezTo>
                    <a:pt x="437" y="535"/>
                    <a:pt x="441" y="537"/>
                    <a:pt x="441" y="537"/>
                  </a:cubicBezTo>
                  <a:cubicBezTo>
                    <a:pt x="449" y="544"/>
                    <a:pt x="449" y="544"/>
                    <a:pt x="449" y="544"/>
                  </a:cubicBezTo>
                  <a:cubicBezTo>
                    <a:pt x="449" y="544"/>
                    <a:pt x="467" y="548"/>
                    <a:pt x="468" y="551"/>
                  </a:cubicBezTo>
                  <a:cubicBezTo>
                    <a:pt x="468" y="554"/>
                    <a:pt x="467" y="562"/>
                    <a:pt x="467" y="562"/>
                  </a:cubicBezTo>
                  <a:cubicBezTo>
                    <a:pt x="501" y="574"/>
                    <a:pt x="501" y="574"/>
                    <a:pt x="501" y="574"/>
                  </a:cubicBezTo>
                  <a:cubicBezTo>
                    <a:pt x="521" y="584"/>
                    <a:pt x="521" y="584"/>
                    <a:pt x="521" y="584"/>
                  </a:cubicBezTo>
                  <a:cubicBezTo>
                    <a:pt x="524" y="576"/>
                    <a:pt x="524" y="576"/>
                    <a:pt x="524" y="576"/>
                  </a:cubicBezTo>
                  <a:cubicBezTo>
                    <a:pt x="524" y="576"/>
                    <a:pt x="513" y="570"/>
                    <a:pt x="511" y="565"/>
                  </a:cubicBezTo>
                  <a:cubicBezTo>
                    <a:pt x="510" y="561"/>
                    <a:pt x="512" y="557"/>
                    <a:pt x="512" y="549"/>
                  </a:cubicBezTo>
                  <a:cubicBezTo>
                    <a:pt x="514" y="541"/>
                    <a:pt x="507" y="530"/>
                    <a:pt x="507" y="530"/>
                  </a:cubicBezTo>
                  <a:cubicBezTo>
                    <a:pt x="507" y="530"/>
                    <a:pt x="524" y="518"/>
                    <a:pt x="531" y="508"/>
                  </a:cubicBezTo>
                  <a:cubicBezTo>
                    <a:pt x="538" y="499"/>
                    <a:pt x="543" y="483"/>
                    <a:pt x="548" y="478"/>
                  </a:cubicBezTo>
                  <a:cubicBezTo>
                    <a:pt x="555" y="475"/>
                    <a:pt x="575" y="451"/>
                    <a:pt x="575" y="451"/>
                  </a:cubicBezTo>
                  <a:cubicBezTo>
                    <a:pt x="575" y="451"/>
                    <a:pt x="590" y="459"/>
                    <a:pt x="597" y="449"/>
                  </a:cubicBezTo>
                  <a:cubicBezTo>
                    <a:pt x="603" y="438"/>
                    <a:pt x="606" y="427"/>
                    <a:pt x="602" y="421"/>
                  </a:cubicBezTo>
                  <a:cubicBezTo>
                    <a:pt x="598" y="419"/>
                    <a:pt x="592" y="416"/>
                    <a:pt x="594" y="414"/>
                  </a:cubicBezTo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sp>
          <p:nvSpPr>
            <p:cNvPr id="60" name="Freeform 213"/>
            <p:cNvSpPr>
              <a:spLocks/>
            </p:cNvSpPr>
            <p:nvPr/>
          </p:nvSpPr>
          <p:spPr bwMode="gray">
            <a:xfrm>
              <a:off x="3501555" y="3694618"/>
              <a:ext cx="453294" cy="347702"/>
            </a:xfrm>
            <a:custGeom>
              <a:avLst/>
              <a:gdLst/>
              <a:ahLst/>
              <a:cxnLst>
                <a:cxn ang="0">
                  <a:pos x="107" y="199"/>
                </a:cxn>
                <a:cxn ang="0">
                  <a:pos x="138" y="223"/>
                </a:cxn>
                <a:cxn ang="0">
                  <a:pos x="140" y="245"/>
                </a:cxn>
                <a:cxn ang="0">
                  <a:pos x="160" y="241"/>
                </a:cxn>
                <a:cxn ang="0">
                  <a:pos x="181" y="245"/>
                </a:cxn>
                <a:cxn ang="0">
                  <a:pos x="203" y="242"/>
                </a:cxn>
                <a:cxn ang="0">
                  <a:pos x="215" y="226"/>
                </a:cxn>
                <a:cxn ang="0">
                  <a:pos x="238" y="215"/>
                </a:cxn>
                <a:cxn ang="0">
                  <a:pos x="257" y="228"/>
                </a:cxn>
                <a:cxn ang="0">
                  <a:pos x="259" y="208"/>
                </a:cxn>
                <a:cxn ang="0">
                  <a:pos x="269" y="160"/>
                </a:cxn>
                <a:cxn ang="0">
                  <a:pos x="297" y="132"/>
                </a:cxn>
                <a:cxn ang="0">
                  <a:pos x="321" y="123"/>
                </a:cxn>
                <a:cxn ang="0">
                  <a:pos x="307" y="110"/>
                </a:cxn>
                <a:cxn ang="0">
                  <a:pos x="316" y="87"/>
                </a:cxn>
                <a:cxn ang="0">
                  <a:pos x="299" y="70"/>
                </a:cxn>
                <a:cxn ang="0">
                  <a:pos x="292" y="62"/>
                </a:cxn>
                <a:cxn ang="0">
                  <a:pos x="263" y="36"/>
                </a:cxn>
                <a:cxn ang="0">
                  <a:pos x="233" y="28"/>
                </a:cxn>
                <a:cxn ang="0">
                  <a:pos x="220" y="5"/>
                </a:cxn>
                <a:cxn ang="0">
                  <a:pos x="202" y="20"/>
                </a:cxn>
                <a:cxn ang="0">
                  <a:pos x="192" y="18"/>
                </a:cxn>
                <a:cxn ang="0">
                  <a:pos x="173" y="11"/>
                </a:cxn>
                <a:cxn ang="0">
                  <a:pos x="147" y="14"/>
                </a:cxn>
                <a:cxn ang="0">
                  <a:pos x="128" y="7"/>
                </a:cxn>
                <a:cxn ang="0">
                  <a:pos x="118" y="13"/>
                </a:cxn>
                <a:cxn ang="0">
                  <a:pos x="112" y="4"/>
                </a:cxn>
                <a:cxn ang="0">
                  <a:pos x="94" y="4"/>
                </a:cxn>
                <a:cxn ang="0">
                  <a:pos x="59" y="6"/>
                </a:cxn>
                <a:cxn ang="0">
                  <a:pos x="46" y="8"/>
                </a:cxn>
                <a:cxn ang="0">
                  <a:pos x="18" y="27"/>
                </a:cxn>
                <a:cxn ang="0">
                  <a:pos x="14" y="26"/>
                </a:cxn>
                <a:cxn ang="0">
                  <a:pos x="9" y="59"/>
                </a:cxn>
                <a:cxn ang="0">
                  <a:pos x="8" y="74"/>
                </a:cxn>
                <a:cxn ang="0">
                  <a:pos x="0" y="106"/>
                </a:cxn>
                <a:cxn ang="0">
                  <a:pos x="8" y="95"/>
                </a:cxn>
                <a:cxn ang="0">
                  <a:pos x="12" y="73"/>
                </a:cxn>
                <a:cxn ang="0">
                  <a:pos x="15" y="98"/>
                </a:cxn>
                <a:cxn ang="0">
                  <a:pos x="17" y="106"/>
                </a:cxn>
                <a:cxn ang="0">
                  <a:pos x="26" y="120"/>
                </a:cxn>
                <a:cxn ang="0">
                  <a:pos x="45" y="127"/>
                </a:cxn>
                <a:cxn ang="0">
                  <a:pos x="60" y="137"/>
                </a:cxn>
                <a:cxn ang="0">
                  <a:pos x="92" y="137"/>
                </a:cxn>
                <a:cxn ang="0">
                  <a:pos x="99" y="164"/>
                </a:cxn>
                <a:cxn ang="0">
                  <a:pos x="97" y="203"/>
                </a:cxn>
              </a:cxnLst>
              <a:rect l="0" t="0" r="r" b="b"/>
              <a:pathLst>
                <a:path w="329" h="252">
                  <a:moveTo>
                    <a:pt x="100" y="204"/>
                  </a:moveTo>
                  <a:cubicBezTo>
                    <a:pt x="100" y="204"/>
                    <a:pt x="103" y="197"/>
                    <a:pt x="107" y="199"/>
                  </a:cubicBezTo>
                  <a:cubicBezTo>
                    <a:pt x="111" y="202"/>
                    <a:pt x="109" y="207"/>
                    <a:pt x="114" y="210"/>
                  </a:cubicBezTo>
                  <a:cubicBezTo>
                    <a:pt x="120" y="211"/>
                    <a:pt x="133" y="210"/>
                    <a:pt x="138" y="223"/>
                  </a:cubicBezTo>
                  <a:cubicBezTo>
                    <a:pt x="141" y="236"/>
                    <a:pt x="136" y="240"/>
                    <a:pt x="136" y="240"/>
                  </a:cubicBezTo>
                  <a:cubicBezTo>
                    <a:pt x="140" y="245"/>
                    <a:pt x="140" y="245"/>
                    <a:pt x="140" y="245"/>
                  </a:cubicBezTo>
                  <a:cubicBezTo>
                    <a:pt x="158" y="247"/>
                    <a:pt x="158" y="247"/>
                    <a:pt x="158" y="247"/>
                  </a:cubicBezTo>
                  <a:cubicBezTo>
                    <a:pt x="160" y="241"/>
                    <a:pt x="160" y="241"/>
                    <a:pt x="160" y="241"/>
                  </a:cubicBezTo>
                  <a:cubicBezTo>
                    <a:pt x="170" y="246"/>
                    <a:pt x="170" y="246"/>
                    <a:pt x="170" y="246"/>
                  </a:cubicBezTo>
                  <a:cubicBezTo>
                    <a:pt x="181" y="245"/>
                    <a:pt x="181" y="245"/>
                    <a:pt x="181" y="245"/>
                  </a:cubicBezTo>
                  <a:cubicBezTo>
                    <a:pt x="190" y="252"/>
                    <a:pt x="190" y="252"/>
                    <a:pt x="190" y="252"/>
                  </a:cubicBezTo>
                  <a:cubicBezTo>
                    <a:pt x="203" y="242"/>
                    <a:pt x="203" y="242"/>
                    <a:pt x="203" y="242"/>
                  </a:cubicBezTo>
                  <a:cubicBezTo>
                    <a:pt x="203" y="242"/>
                    <a:pt x="208" y="246"/>
                    <a:pt x="214" y="244"/>
                  </a:cubicBezTo>
                  <a:cubicBezTo>
                    <a:pt x="221" y="244"/>
                    <a:pt x="213" y="228"/>
                    <a:pt x="215" y="226"/>
                  </a:cubicBezTo>
                  <a:cubicBezTo>
                    <a:pt x="219" y="222"/>
                    <a:pt x="230" y="229"/>
                    <a:pt x="230" y="229"/>
                  </a:cubicBezTo>
                  <a:cubicBezTo>
                    <a:pt x="238" y="215"/>
                    <a:pt x="238" y="215"/>
                    <a:pt x="238" y="215"/>
                  </a:cubicBezTo>
                  <a:cubicBezTo>
                    <a:pt x="238" y="215"/>
                    <a:pt x="248" y="214"/>
                    <a:pt x="255" y="215"/>
                  </a:cubicBezTo>
                  <a:cubicBezTo>
                    <a:pt x="261" y="215"/>
                    <a:pt x="254" y="223"/>
                    <a:pt x="257" y="228"/>
                  </a:cubicBezTo>
                  <a:cubicBezTo>
                    <a:pt x="261" y="233"/>
                    <a:pt x="272" y="228"/>
                    <a:pt x="272" y="217"/>
                  </a:cubicBezTo>
                  <a:cubicBezTo>
                    <a:pt x="273" y="209"/>
                    <a:pt x="259" y="208"/>
                    <a:pt x="259" y="208"/>
                  </a:cubicBezTo>
                  <a:cubicBezTo>
                    <a:pt x="268" y="186"/>
                    <a:pt x="268" y="186"/>
                    <a:pt x="268" y="186"/>
                  </a:cubicBezTo>
                  <a:cubicBezTo>
                    <a:pt x="268" y="186"/>
                    <a:pt x="267" y="167"/>
                    <a:pt x="269" y="160"/>
                  </a:cubicBezTo>
                  <a:cubicBezTo>
                    <a:pt x="270" y="154"/>
                    <a:pt x="281" y="149"/>
                    <a:pt x="289" y="149"/>
                  </a:cubicBezTo>
                  <a:cubicBezTo>
                    <a:pt x="295" y="147"/>
                    <a:pt x="297" y="132"/>
                    <a:pt x="297" y="132"/>
                  </a:cubicBezTo>
                  <a:cubicBezTo>
                    <a:pt x="320" y="130"/>
                    <a:pt x="320" y="130"/>
                    <a:pt x="320" y="130"/>
                  </a:cubicBezTo>
                  <a:cubicBezTo>
                    <a:pt x="321" y="123"/>
                    <a:pt x="321" y="123"/>
                    <a:pt x="321" y="123"/>
                  </a:cubicBezTo>
                  <a:cubicBezTo>
                    <a:pt x="321" y="123"/>
                    <a:pt x="329" y="117"/>
                    <a:pt x="328" y="110"/>
                  </a:cubicBezTo>
                  <a:cubicBezTo>
                    <a:pt x="328" y="106"/>
                    <a:pt x="307" y="110"/>
                    <a:pt x="307" y="110"/>
                  </a:cubicBezTo>
                  <a:cubicBezTo>
                    <a:pt x="311" y="95"/>
                    <a:pt x="311" y="95"/>
                    <a:pt x="311" y="95"/>
                  </a:cubicBezTo>
                  <a:cubicBezTo>
                    <a:pt x="316" y="87"/>
                    <a:pt x="316" y="87"/>
                    <a:pt x="316" y="87"/>
                  </a:cubicBezTo>
                  <a:cubicBezTo>
                    <a:pt x="318" y="78"/>
                    <a:pt x="318" y="78"/>
                    <a:pt x="318" y="78"/>
                  </a:cubicBezTo>
                  <a:cubicBezTo>
                    <a:pt x="299" y="70"/>
                    <a:pt x="299" y="70"/>
                    <a:pt x="299" y="70"/>
                  </a:cubicBezTo>
                  <a:cubicBezTo>
                    <a:pt x="299" y="64"/>
                    <a:pt x="299" y="64"/>
                    <a:pt x="299" y="64"/>
                  </a:cubicBezTo>
                  <a:cubicBezTo>
                    <a:pt x="292" y="62"/>
                    <a:pt x="292" y="62"/>
                    <a:pt x="292" y="62"/>
                  </a:cubicBezTo>
                  <a:cubicBezTo>
                    <a:pt x="292" y="62"/>
                    <a:pt x="289" y="51"/>
                    <a:pt x="287" y="46"/>
                  </a:cubicBezTo>
                  <a:cubicBezTo>
                    <a:pt x="284" y="41"/>
                    <a:pt x="263" y="36"/>
                    <a:pt x="263" y="36"/>
                  </a:cubicBezTo>
                  <a:cubicBezTo>
                    <a:pt x="264" y="31"/>
                    <a:pt x="264" y="31"/>
                    <a:pt x="264" y="31"/>
                  </a:cubicBezTo>
                  <a:cubicBezTo>
                    <a:pt x="233" y="28"/>
                    <a:pt x="233" y="28"/>
                    <a:pt x="233" y="28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0" y="5"/>
                    <a:pt x="220" y="5"/>
                    <a:pt x="220" y="5"/>
                  </a:cubicBezTo>
                  <a:cubicBezTo>
                    <a:pt x="209" y="10"/>
                    <a:pt x="209" y="10"/>
                    <a:pt x="209" y="10"/>
                  </a:cubicBezTo>
                  <a:cubicBezTo>
                    <a:pt x="202" y="20"/>
                    <a:pt x="202" y="20"/>
                    <a:pt x="202" y="20"/>
                  </a:cubicBezTo>
                  <a:cubicBezTo>
                    <a:pt x="198" y="20"/>
                    <a:pt x="198" y="20"/>
                    <a:pt x="198" y="20"/>
                  </a:cubicBezTo>
                  <a:cubicBezTo>
                    <a:pt x="192" y="18"/>
                    <a:pt x="192" y="18"/>
                    <a:pt x="192" y="18"/>
                  </a:cubicBezTo>
                  <a:cubicBezTo>
                    <a:pt x="181" y="20"/>
                    <a:pt x="181" y="20"/>
                    <a:pt x="181" y="20"/>
                  </a:cubicBezTo>
                  <a:cubicBezTo>
                    <a:pt x="173" y="11"/>
                    <a:pt x="173" y="11"/>
                    <a:pt x="173" y="11"/>
                  </a:cubicBezTo>
                  <a:cubicBezTo>
                    <a:pt x="154" y="7"/>
                    <a:pt x="154" y="7"/>
                    <a:pt x="154" y="7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8"/>
                    <a:pt x="42" y="4"/>
                    <a:pt x="35" y="9"/>
                  </a:cubicBezTo>
                  <a:cubicBezTo>
                    <a:pt x="28" y="15"/>
                    <a:pt x="18" y="27"/>
                    <a:pt x="18" y="27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1"/>
                    <a:pt x="9" y="51"/>
                    <a:pt x="9" y="59"/>
                  </a:cubicBezTo>
                  <a:cubicBezTo>
                    <a:pt x="8" y="62"/>
                    <a:pt x="9" y="65"/>
                    <a:pt x="10" y="68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2" y="81"/>
                    <a:pt x="14" y="86"/>
                    <a:pt x="14" y="86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7" y="106"/>
                    <a:pt x="17" y="106"/>
                    <a:pt x="17" y="106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5" y="120"/>
                    <a:pt x="38" y="122"/>
                    <a:pt x="45" y="127"/>
                  </a:cubicBezTo>
                  <a:cubicBezTo>
                    <a:pt x="50" y="132"/>
                    <a:pt x="59" y="131"/>
                    <a:pt x="59" y="131"/>
                  </a:cubicBezTo>
                  <a:cubicBezTo>
                    <a:pt x="60" y="137"/>
                    <a:pt x="60" y="137"/>
                    <a:pt x="60" y="137"/>
                  </a:cubicBezTo>
                  <a:cubicBezTo>
                    <a:pt x="75" y="134"/>
                    <a:pt x="75" y="134"/>
                    <a:pt x="75" y="134"/>
                  </a:cubicBezTo>
                  <a:cubicBezTo>
                    <a:pt x="92" y="137"/>
                    <a:pt x="92" y="137"/>
                    <a:pt x="92" y="137"/>
                  </a:cubicBezTo>
                  <a:cubicBezTo>
                    <a:pt x="92" y="137"/>
                    <a:pt x="103" y="150"/>
                    <a:pt x="107" y="154"/>
                  </a:cubicBezTo>
                  <a:cubicBezTo>
                    <a:pt x="112" y="159"/>
                    <a:pt x="99" y="164"/>
                    <a:pt x="99" y="164"/>
                  </a:cubicBezTo>
                  <a:cubicBezTo>
                    <a:pt x="99" y="164"/>
                    <a:pt x="94" y="171"/>
                    <a:pt x="93" y="180"/>
                  </a:cubicBezTo>
                  <a:cubicBezTo>
                    <a:pt x="89" y="191"/>
                    <a:pt x="97" y="203"/>
                    <a:pt x="97" y="203"/>
                  </a:cubicBezTo>
                  <a:cubicBezTo>
                    <a:pt x="100" y="204"/>
                    <a:pt x="100" y="204"/>
                    <a:pt x="100" y="204"/>
                  </a:cubicBezTo>
                  <a:close/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grpSp>
          <p:nvGrpSpPr>
            <p:cNvPr id="61" name="Gruppieren 480"/>
            <p:cNvGrpSpPr/>
            <p:nvPr/>
          </p:nvGrpSpPr>
          <p:grpSpPr bwMode="gray">
            <a:xfrm>
              <a:off x="336073" y="4702136"/>
              <a:ext cx="1299797" cy="1104943"/>
              <a:chOff x="336074" y="4702138"/>
              <a:chExt cx="1299798" cy="1104944"/>
            </a:xfrm>
            <a:grpFill/>
          </p:grpSpPr>
          <p:sp>
            <p:nvSpPr>
              <p:cNvPr id="227" name="Freeform 214"/>
              <p:cNvSpPr>
                <a:spLocks/>
              </p:cNvSpPr>
              <p:nvPr/>
            </p:nvSpPr>
            <p:spPr bwMode="gray">
              <a:xfrm>
                <a:off x="1292837" y="5667068"/>
                <a:ext cx="19252" cy="20419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6"/>
                  </a:cxn>
                  <a:cxn ang="0">
                    <a:pos x="0" y="13"/>
                  </a:cxn>
                  <a:cxn ang="0">
                    <a:pos x="6" y="10"/>
                  </a:cxn>
                  <a:cxn ang="0">
                    <a:pos x="11" y="15"/>
                  </a:cxn>
                  <a:cxn ang="0">
                    <a:pos x="14" y="13"/>
                  </a:cxn>
                  <a:cxn ang="0">
                    <a:pos x="9" y="9"/>
                  </a:cxn>
                  <a:cxn ang="0">
                    <a:pos x="4" y="0"/>
                  </a:cxn>
                </a:cxnLst>
                <a:rect l="0" t="0" r="r" b="b"/>
                <a:pathLst>
                  <a:path w="14" h="15">
                    <a:moveTo>
                      <a:pt x="4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4" y="0"/>
                      <a:pt x="4" y="0"/>
                      <a:pt x="4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28" name="Freeform 215"/>
              <p:cNvSpPr>
                <a:spLocks/>
              </p:cNvSpPr>
              <p:nvPr/>
            </p:nvSpPr>
            <p:spPr bwMode="gray">
              <a:xfrm>
                <a:off x="1282919" y="5623897"/>
                <a:ext cx="52505" cy="34420"/>
              </a:xfrm>
              <a:custGeom>
                <a:avLst/>
                <a:gdLst/>
                <a:ahLst/>
                <a:cxnLst>
                  <a:cxn ang="0">
                    <a:pos x="29" y="1"/>
                  </a:cxn>
                  <a:cxn ang="0">
                    <a:pos x="11" y="1"/>
                  </a:cxn>
                  <a:cxn ang="0">
                    <a:pos x="11" y="10"/>
                  </a:cxn>
                  <a:cxn ang="0">
                    <a:pos x="3" y="10"/>
                  </a:cxn>
                  <a:cxn ang="0">
                    <a:pos x="0" y="17"/>
                  </a:cxn>
                  <a:cxn ang="0">
                    <a:pos x="7" y="23"/>
                  </a:cxn>
                  <a:cxn ang="0">
                    <a:pos x="10" y="22"/>
                  </a:cxn>
                  <a:cxn ang="0">
                    <a:pos x="11" y="25"/>
                  </a:cxn>
                  <a:cxn ang="0">
                    <a:pos x="15" y="18"/>
                  </a:cxn>
                  <a:cxn ang="0">
                    <a:pos x="20" y="19"/>
                  </a:cxn>
                  <a:cxn ang="0">
                    <a:pos x="33" y="14"/>
                  </a:cxn>
                  <a:cxn ang="0">
                    <a:pos x="29" y="1"/>
                  </a:cxn>
                </a:cxnLst>
                <a:rect l="0" t="0" r="r" b="b"/>
                <a:pathLst>
                  <a:path w="38" h="25">
                    <a:moveTo>
                      <a:pt x="29" y="1"/>
                    </a:moveTo>
                    <a:cubicBezTo>
                      <a:pt x="23" y="0"/>
                      <a:pt x="11" y="1"/>
                      <a:pt x="11" y="1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4"/>
                      <a:pt x="38" y="3"/>
                      <a:pt x="29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29" name="Freeform 216"/>
              <p:cNvSpPr>
                <a:spLocks/>
              </p:cNvSpPr>
              <p:nvPr/>
            </p:nvSpPr>
            <p:spPr bwMode="gray">
              <a:xfrm>
                <a:off x="1423517" y="5564974"/>
                <a:ext cx="124262" cy="89259"/>
              </a:xfrm>
              <a:custGeom>
                <a:avLst/>
                <a:gdLst/>
                <a:ahLst/>
                <a:cxnLst>
                  <a:cxn ang="0">
                    <a:pos x="70" y="24"/>
                  </a:cxn>
                  <a:cxn ang="0">
                    <a:pos x="66" y="14"/>
                  </a:cxn>
                  <a:cxn ang="0">
                    <a:pos x="73" y="10"/>
                  </a:cxn>
                  <a:cxn ang="0">
                    <a:pos x="68" y="9"/>
                  </a:cxn>
                  <a:cxn ang="0">
                    <a:pos x="75" y="3"/>
                  </a:cxn>
                  <a:cxn ang="0">
                    <a:pos x="43" y="3"/>
                  </a:cxn>
                  <a:cxn ang="0">
                    <a:pos x="20" y="15"/>
                  </a:cxn>
                  <a:cxn ang="0">
                    <a:pos x="16" y="13"/>
                  </a:cxn>
                  <a:cxn ang="0">
                    <a:pos x="3" y="18"/>
                  </a:cxn>
                  <a:cxn ang="0">
                    <a:pos x="0" y="29"/>
                  </a:cxn>
                  <a:cxn ang="0">
                    <a:pos x="7" y="28"/>
                  </a:cxn>
                  <a:cxn ang="0">
                    <a:pos x="11" y="36"/>
                  </a:cxn>
                  <a:cxn ang="0">
                    <a:pos x="23" y="31"/>
                  </a:cxn>
                  <a:cxn ang="0">
                    <a:pos x="27" y="48"/>
                  </a:cxn>
                  <a:cxn ang="0">
                    <a:pos x="41" y="55"/>
                  </a:cxn>
                  <a:cxn ang="0">
                    <a:pos x="44" y="65"/>
                  </a:cxn>
                  <a:cxn ang="0">
                    <a:pos x="52" y="63"/>
                  </a:cxn>
                  <a:cxn ang="0">
                    <a:pos x="61" y="61"/>
                  </a:cxn>
                  <a:cxn ang="0">
                    <a:pos x="68" y="50"/>
                  </a:cxn>
                  <a:cxn ang="0">
                    <a:pos x="80" y="42"/>
                  </a:cxn>
                  <a:cxn ang="0">
                    <a:pos x="79" y="40"/>
                  </a:cxn>
                  <a:cxn ang="0">
                    <a:pos x="84" y="41"/>
                  </a:cxn>
                  <a:cxn ang="0">
                    <a:pos x="90" y="30"/>
                  </a:cxn>
                  <a:cxn ang="0">
                    <a:pos x="81" y="20"/>
                  </a:cxn>
                  <a:cxn ang="0">
                    <a:pos x="70" y="24"/>
                  </a:cxn>
                </a:cxnLst>
                <a:rect l="0" t="0" r="r" b="b"/>
                <a:pathLst>
                  <a:path w="90" h="65">
                    <a:moveTo>
                      <a:pt x="70" y="24"/>
                    </a:moveTo>
                    <a:cubicBezTo>
                      <a:pt x="66" y="22"/>
                      <a:pt x="66" y="14"/>
                      <a:pt x="66" y="14"/>
                    </a:cubicBezTo>
                    <a:cubicBezTo>
                      <a:pt x="73" y="10"/>
                      <a:pt x="73" y="10"/>
                      <a:pt x="73" y="10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5" y="3"/>
                      <a:pt x="59" y="0"/>
                      <a:pt x="43" y="3"/>
                    </a:cubicBezTo>
                    <a:cubicBezTo>
                      <a:pt x="28" y="6"/>
                      <a:pt x="20" y="15"/>
                      <a:pt x="20" y="15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8"/>
                      <a:pt x="10" y="36"/>
                      <a:pt x="11" y="36"/>
                    </a:cubicBezTo>
                    <a:cubicBezTo>
                      <a:pt x="14" y="37"/>
                      <a:pt x="17" y="30"/>
                      <a:pt x="23" y="31"/>
                    </a:cubicBezTo>
                    <a:cubicBezTo>
                      <a:pt x="30" y="34"/>
                      <a:pt x="25" y="39"/>
                      <a:pt x="27" y="48"/>
                    </a:cubicBezTo>
                    <a:cubicBezTo>
                      <a:pt x="33" y="57"/>
                      <a:pt x="41" y="55"/>
                      <a:pt x="41" y="55"/>
                    </a:cubicBezTo>
                    <a:cubicBezTo>
                      <a:pt x="44" y="65"/>
                      <a:pt x="44" y="65"/>
                      <a:pt x="44" y="65"/>
                    </a:cubicBezTo>
                    <a:cubicBezTo>
                      <a:pt x="52" y="63"/>
                      <a:pt x="52" y="63"/>
                      <a:pt x="52" y="63"/>
                    </a:cubicBezTo>
                    <a:cubicBezTo>
                      <a:pt x="52" y="63"/>
                      <a:pt x="56" y="63"/>
                      <a:pt x="61" y="61"/>
                    </a:cubicBezTo>
                    <a:cubicBezTo>
                      <a:pt x="66" y="59"/>
                      <a:pt x="68" y="50"/>
                      <a:pt x="68" y="50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79" y="40"/>
                      <a:pt x="79" y="40"/>
                      <a:pt x="79" y="40"/>
                    </a:cubicBezTo>
                    <a:cubicBezTo>
                      <a:pt x="84" y="41"/>
                      <a:pt x="84" y="41"/>
                      <a:pt x="84" y="41"/>
                    </a:cubicBezTo>
                    <a:cubicBezTo>
                      <a:pt x="90" y="30"/>
                      <a:pt x="90" y="30"/>
                      <a:pt x="90" y="30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1" y="20"/>
                      <a:pt x="76" y="25"/>
                      <a:pt x="70" y="2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30" name="Freeform 217"/>
              <p:cNvSpPr>
                <a:spLocks/>
              </p:cNvSpPr>
              <p:nvPr/>
            </p:nvSpPr>
            <p:spPr bwMode="gray">
              <a:xfrm>
                <a:off x="336074" y="4702138"/>
                <a:ext cx="1292796" cy="1104944"/>
              </a:xfrm>
              <a:custGeom>
                <a:avLst/>
                <a:gdLst/>
                <a:ahLst/>
                <a:cxnLst>
                  <a:cxn ang="0">
                    <a:pos x="809" y="360"/>
                  </a:cxn>
                  <a:cxn ang="0">
                    <a:pos x="796" y="333"/>
                  </a:cxn>
                  <a:cxn ang="0">
                    <a:pos x="742" y="309"/>
                  </a:cxn>
                  <a:cxn ang="0">
                    <a:pos x="688" y="284"/>
                  </a:cxn>
                  <a:cxn ang="0">
                    <a:pos x="675" y="262"/>
                  </a:cxn>
                  <a:cxn ang="0">
                    <a:pos x="624" y="235"/>
                  </a:cxn>
                  <a:cxn ang="0">
                    <a:pos x="621" y="208"/>
                  </a:cxn>
                  <a:cxn ang="0">
                    <a:pos x="526" y="173"/>
                  </a:cxn>
                  <a:cxn ang="0">
                    <a:pos x="478" y="144"/>
                  </a:cxn>
                  <a:cxn ang="0">
                    <a:pos x="361" y="84"/>
                  </a:cxn>
                  <a:cxn ang="0">
                    <a:pos x="273" y="43"/>
                  </a:cxn>
                  <a:cxn ang="0">
                    <a:pos x="238" y="19"/>
                  </a:cxn>
                  <a:cxn ang="0">
                    <a:pos x="211" y="0"/>
                  </a:cxn>
                  <a:cxn ang="0">
                    <a:pos x="196" y="22"/>
                  </a:cxn>
                  <a:cxn ang="0">
                    <a:pos x="128" y="12"/>
                  </a:cxn>
                  <a:cxn ang="0">
                    <a:pos x="106" y="35"/>
                  </a:cxn>
                  <a:cxn ang="0">
                    <a:pos x="98" y="65"/>
                  </a:cxn>
                  <a:cxn ang="0">
                    <a:pos x="111" y="85"/>
                  </a:cxn>
                  <a:cxn ang="0">
                    <a:pos x="98" y="96"/>
                  </a:cxn>
                  <a:cxn ang="0">
                    <a:pos x="101" y="110"/>
                  </a:cxn>
                  <a:cxn ang="0">
                    <a:pos x="106" y="128"/>
                  </a:cxn>
                  <a:cxn ang="0">
                    <a:pos x="140" y="148"/>
                  </a:cxn>
                  <a:cxn ang="0">
                    <a:pos x="167" y="182"/>
                  </a:cxn>
                  <a:cxn ang="0">
                    <a:pos x="221" y="195"/>
                  </a:cxn>
                  <a:cxn ang="0">
                    <a:pos x="232" y="231"/>
                  </a:cxn>
                  <a:cxn ang="0">
                    <a:pos x="190" y="276"/>
                  </a:cxn>
                  <a:cxn ang="0">
                    <a:pos x="153" y="345"/>
                  </a:cxn>
                  <a:cxn ang="0">
                    <a:pos x="121" y="392"/>
                  </a:cxn>
                  <a:cxn ang="0">
                    <a:pos x="92" y="441"/>
                  </a:cxn>
                  <a:cxn ang="0">
                    <a:pos x="58" y="522"/>
                  </a:cxn>
                  <a:cxn ang="0">
                    <a:pos x="33" y="548"/>
                  </a:cxn>
                  <a:cxn ang="0">
                    <a:pos x="24" y="613"/>
                  </a:cxn>
                  <a:cxn ang="0">
                    <a:pos x="36" y="623"/>
                  </a:cxn>
                  <a:cxn ang="0">
                    <a:pos x="53" y="676"/>
                  </a:cxn>
                  <a:cxn ang="0">
                    <a:pos x="63" y="704"/>
                  </a:cxn>
                  <a:cxn ang="0">
                    <a:pos x="74" y="743"/>
                  </a:cxn>
                  <a:cxn ang="0">
                    <a:pos x="104" y="768"/>
                  </a:cxn>
                  <a:cxn ang="0">
                    <a:pos x="178" y="749"/>
                  </a:cxn>
                  <a:cxn ang="0">
                    <a:pos x="290" y="770"/>
                  </a:cxn>
                  <a:cxn ang="0">
                    <a:pos x="388" y="792"/>
                  </a:cxn>
                  <a:cxn ang="0">
                    <a:pos x="458" y="747"/>
                  </a:cxn>
                  <a:cxn ang="0">
                    <a:pos x="511" y="747"/>
                  </a:cxn>
                  <a:cxn ang="0">
                    <a:pos x="530" y="709"/>
                  </a:cxn>
                  <a:cxn ang="0">
                    <a:pos x="592" y="683"/>
                  </a:cxn>
                  <a:cxn ang="0">
                    <a:pos x="632" y="560"/>
                  </a:cxn>
                  <a:cxn ang="0">
                    <a:pos x="699" y="512"/>
                  </a:cxn>
                  <a:cxn ang="0">
                    <a:pos x="705" y="513"/>
                  </a:cxn>
                  <a:cxn ang="0">
                    <a:pos x="753" y="478"/>
                  </a:cxn>
                  <a:cxn ang="0">
                    <a:pos x="921" y="436"/>
                  </a:cxn>
                  <a:cxn ang="0">
                    <a:pos x="929" y="400"/>
                  </a:cxn>
                  <a:cxn ang="0">
                    <a:pos x="873" y="384"/>
                  </a:cxn>
                  <a:cxn ang="0">
                    <a:pos x="828" y="361"/>
                  </a:cxn>
                </a:cxnLst>
                <a:rect l="0" t="0" r="r" b="b"/>
                <a:pathLst>
                  <a:path w="938" h="802">
                    <a:moveTo>
                      <a:pt x="830" y="361"/>
                    </a:moveTo>
                    <a:cubicBezTo>
                      <a:pt x="830" y="361"/>
                      <a:pt x="823" y="366"/>
                      <a:pt x="822" y="366"/>
                    </a:cubicBezTo>
                    <a:cubicBezTo>
                      <a:pt x="820" y="365"/>
                      <a:pt x="819" y="364"/>
                      <a:pt x="819" y="364"/>
                    </a:cubicBezTo>
                    <a:cubicBezTo>
                      <a:pt x="812" y="367"/>
                      <a:pt x="812" y="367"/>
                      <a:pt x="812" y="367"/>
                    </a:cubicBezTo>
                    <a:cubicBezTo>
                      <a:pt x="809" y="360"/>
                      <a:pt x="809" y="360"/>
                      <a:pt x="809" y="360"/>
                    </a:cubicBezTo>
                    <a:cubicBezTo>
                      <a:pt x="805" y="355"/>
                      <a:pt x="805" y="355"/>
                      <a:pt x="805" y="355"/>
                    </a:cubicBezTo>
                    <a:cubicBezTo>
                      <a:pt x="811" y="350"/>
                      <a:pt x="811" y="350"/>
                      <a:pt x="811" y="350"/>
                    </a:cubicBezTo>
                    <a:cubicBezTo>
                      <a:pt x="815" y="344"/>
                      <a:pt x="815" y="344"/>
                      <a:pt x="815" y="344"/>
                    </a:cubicBezTo>
                    <a:cubicBezTo>
                      <a:pt x="815" y="344"/>
                      <a:pt x="814" y="338"/>
                      <a:pt x="811" y="333"/>
                    </a:cubicBezTo>
                    <a:cubicBezTo>
                      <a:pt x="807" y="331"/>
                      <a:pt x="796" y="333"/>
                      <a:pt x="796" y="333"/>
                    </a:cubicBezTo>
                    <a:cubicBezTo>
                      <a:pt x="796" y="333"/>
                      <a:pt x="790" y="322"/>
                      <a:pt x="789" y="320"/>
                    </a:cubicBezTo>
                    <a:cubicBezTo>
                      <a:pt x="787" y="316"/>
                      <a:pt x="779" y="316"/>
                      <a:pt x="779" y="316"/>
                    </a:cubicBezTo>
                    <a:cubicBezTo>
                      <a:pt x="779" y="316"/>
                      <a:pt x="774" y="310"/>
                      <a:pt x="767" y="308"/>
                    </a:cubicBezTo>
                    <a:cubicBezTo>
                      <a:pt x="758" y="306"/>
                      <a:pt x="765" y="318"/>
                      <a:pt x="757" y="320"/>
                    </a:cubicBezTo>
                    <a:cubicBezTo>
                      <a:pt x="749" y="324"/>
                      <a:pt x="742" y="309"/>
                      <a:pt x="742" y="309"/>
                    </a:cubicBezTo>
                    <a:cubicBezTo>
                      <a:pt x="742" y="309"/>
                      <a:pt x="740" y="315"/>
                      <a:pt x="735" y="314"/>
                    </a:cubicBezTo>
                    <a:cubicBezTo>
                      <a:pt x="734" y="314"/>
                      <a:pt x="735" y="310"/>
                      <a:pt x="731" y="306"/>
                    </a:cubicBezTo>
                    <a:cubicBezTo>
                      <a:pt x="728" y="302"/>
                      <a:pt x="711" y="305"/>
                      <a:pt x="711" y="305"/>
                    </a:cubicBezTo>
                    <a:cubicBezTo>
                      <a:pt x="700" y="285"/>
                      <a:pt x="700" y="285"/>
                      <a:pt x="700" y="285"/>
                    </a:cubicBezTo>
                    <a:cubicBezTo>
                      <a:pt x="688" y="284"/>
                      <a:pt x="688" y="284"/>
                      <a:pt x="688" y="284"/>
                    </a:cubicBezTo>
                    <a:cubicBezTo>
                      <a:pt x="686" y="282"/>
                      <a:pt x="686" y="282"/>
                      <a:pt x="686" y="282"/>
                    </a:cubicBezTo>
                    <a:cubicBezTo>
                      <a:pt x="679" y="287"/>
                      <a:pt x="679" y="287"/>
                      <a:pt x="679" y="287"/>
                    </a:cubicBezTo>
                    <a:cubicBezTo>
                      <a:pt x="673" y="272"/>
                      <a:pt x="673" y="272"/>
                      <a:pt x="673" y="272"/>
                    </a:cubicBezTo>
                    <a:cubicBezTo>
                      <a:pt x="678" y="264"/>
                      <a:pt x="678" y="264"/>
                      <a:pt x="678" y="264"/>
                    </a:cubicBezTo>
                    <a:cubicBezTo>
                      <a:pt x="675" y="262"/>
                      <a:pt x="675" y="262"/>
                      <a:pt x="675" y="262"/>
                    </a:cubicBezTo>
                    <a:cubicBezTo>
                      <a:pt x="661" y="262"/>
                      <a:pt x="661" y="262"/>
                      <a:pt x="661" y="262"/>
                    </a:cubicBezTo>
                    <a:cubicBezTo>
                      <a:pt x="639" y="241"/>
                      <a:pt x="639" y="241"/>
                      <a:pt x="639" y="241"/>
                    </a:cubicBezTo>
                    <a:cubicBezTo>
                      <a:pt x="640" y="235"/>
                      <a:pt x="640" y="235"/>
                      <a:pt x="640" y="235"/>
                    </a:cubicBezTo>
                    <a:cubicBezTo>
                      <a:pt x="631" y="243"/>
                      <a:pt x="631" y="243"/>
                      <a:pt x="631" y="243"/>
                    </a:cubicBezTo>
                    <a:cubicBezTo>
                      <a:pt x="631" y="243"/>
                      <a:pt x="626" y="240"/>
                      <a:pt x="624" y="235"/>
                    </a:cubicBezTo>
                    <a:cubicBezTo>
                      <a:pt x="621" y="232"/>
                      <a:pt x="626" y="231"/>
                      <a:pt x="632" y="231"/>
                    </a:cubicBezTo>
                    <a:cubicBezTo>
                      <a:pt x="636" y="232"/>
                      <a:pt x="638" y="218"/>
                      <a:pt x="638" y="218"/>
                    </a:cubicBezTo>
                    <a:cubicBezTo>
                      <a:pt x="629" y="214"/>
                      <a:pt x="629" y="214"/>
                      <a:pt x="629" y="214"/>
                    </a:cubicBezTo>
                    <a:cubicBezTo>
                      <a:pt x="629" y="214"/>
                      <a:pt x="624" y="216"/>
                      <a:pt x="622" y="214"/>
                    </a:cubicBezTo>
                    <a:cubicBezTo>
                      <a:pt x="619" y="212"/>
                      <a:pt x="621" y="208"/>
                      <a:pt x="621" y="208"/>
                    </a:cubicBezTo>
                    <a:cubicBezTo>
                      <a:pt x="615" y="206"/>
                      <a:pt x="615" y="206"/>
                      <a:pt x="615" y="206"/>
                    </a:cubicBezTo>
                    <a:cubicBezTo>
                      <a:pt x="615" y="206"/>
                      <a:pt x="612" y="198"/>
                      <a:pt x="614" y="199"/>
                    </a:cubicBezTo>
                    <a:cubicBezTo>
                      <a:pt x="579" y="197"/>
                      <a:pt x="579" y="197"/>
                      <a:pt x="579" y="197"/>
                    </a:cubicBezTo>
                    <a:cubicBezTo>
                      <a:pt x="579" y="197"/>
                      <a:pt x="552" y="170"/>
                      <a:pt x="540" y="168"/>
                    </a:cubicBezTo>
                    <a:cubicBezTo>
                      <a:pt x="531" y="168"/>
                      <a:pt x="526" y="173"/>
                      <a:pt x="526" y="173"/>
                    </a:cubicBezTo>
                    <a:cubicBezTo>
                      <a:pt x="512" y="157"/>
                      <a:pt x="512" y="157"/>
                      <a:pt x="512" y="157"/>
                    </a:cubicBezTo>
                    <a:cubicBezTo>
                      <a:pt x="503" y="155"/>
                      <a:pt x="503" y="155"/>
                      <a:pt x="503" y="155"/>
                    </a:cubicBezTo>
                    <a:cubicBezTo>
                      <a:pt x="506" y="149"/>
                      <a:pt x="506" y="149"/>
                      <a:pt x="506" y="149"/>
                    </a:cubicBezTo>
                    <a:cubicBezTo>
                      <a:pt x="499" y="143"/>
                      <a:pt x="499" y="143"/>
                      <a:pt x="499" y="143"/>
                    </a:cubicBezTo>
                    <a:cubicBezTo>
                      <a:pt x="478" y="144"/>
                      <a:pt x="478" y="144"/>
                      <a:pt x="478" y="144"/>
                    </a:cubicBezTo>
                    <a:cubicBezTo>
                      <a:pt x="483" y="140"/>
                      <a:pt x="483" y="140"/>
                      <a:pt x="483" y="140"/>
                    </a:cubicBezTo>
                    <a:cubicBezTo>
                      <a:pt x="479" y="136"/>
                      <a:pt x="479" y="136"/>
                      <a:pt x="479" y="136"/>
                    </a:cubicBezTo>
                    <a:cubicBezTo>
                      <a:pt x="433" y="131"/>
                      <a:pt x="433" y="131"/>
                      <a:pt x="433" y="131"/>
                    </a:cubicBezTo>
                    <a:cubicBezTo>
                      <a:pt x="388" y="96"/>
                      <a:pt x="388" y="96"/>
                      <a:pt x="388" y="96"/>
                    </a:cubicBezTo>
                    <a:cubicBezTo>
                      <a:pt x="361" y="84"/>
                      <a:pt x="361" y="84"/>
                      <a:pt x="361" y="84"/>
                    </a:cubicBezTo>
                    <a:cubicBezTo>
                      <a:pt x="361" y="84"/>
                      <a:pt x="362" y="72"/>
                      <a:pt x="353" y="69"/>
                    </a:cubicBezTo>
                    <a:cubicBezTo>
                      <a:pt x="346" y="66"/>
                      <a:pt x="338" y="70"/>
                      <a:pt x="338" y="70"/>
                    </a:cubicBezTo>
                    <a:cubicBezTo>
                      <a:pt x="326" y="60"/>
                      <a:pt x="326" y="60"/>
                      <a:pt x="326" y="60"/>
                    </a:cubicBezTo>
                    <a:cubicBezTo>
                      <a:pt x="302" y="57"/>
                      <a:pt x="302" y="57"/>
                      <a:pt x="302" y="57"/>
                    </a:cubicBezTo>
                    <a:cubicBezTo>
                      <a:pt x="273" y="43"/>
                      <a:pt x="273" y="43"/>
                      <a:pt x="273" y="43"/>
                    </a:cubicBezTo>
                    <a:cubicBezTo>
                      <a:pt x="266" y="49"/>
                      <a:pt x="266" y="49"/>
                      <a:pt x="266" y="49"/>
                    </a:cubicBezTo>
                    <a:cubicBezTo>
                      <a:pt x="268" y="43"/>
                      <a:pt x="268" y="43"/>
                      <a:pt x="268" y="43"/>
                    </a:cubicBezTo>
                    <a:cubicBezTo>
                      <a:pt x="256" y="35"/>
                      <a:pt x="256" y="35"/>
                      <a:pt x="256" y="35"/>
                    </a:cubicBezTo>
                    <a:cubicBezTo>
                      <a:pt x="256" y="35"/>
                      <a:pt x="253" y="19"/>
                      <a:pt x="249" y="17"/>
                    </a:cubicBezTo>
                    <a:cubicBezTo>
                      <a:pt x="243" y="14"/>
                      <a:pt x="238" y="19"/>
                      <a:pt x="238" y="19"/>
                    </a:cubicBezTo>
                    <a:cubicBezTo>
                      <a:pt x="237" y="12"/>
                      <a:pt x="237" y="12"/>
                      <a:pt x="237" y="12"/>
                    </a:cubicBezTo>
                    <a:cubicBezTo>
                      <a:pt x="231" y="6"/>
                      <a:pt x="231" y="6"/>
                      <a:pt x="231" y="6"/>
                    </a:cubicBezTo>
                    <a:cubicBezTo>
                      <a:pt x="218" y="8"/>
                      <a:pt x="218" y="8"/>
                      <a:pt x="218" y="8"/>
                    </a:cubicBezTo>
                    <a:cubicBezTo>
                      <a:pt x="226" y="2"/>
                      <a:pt x="226" y="2"/>
                      <a:pt x="226" y="2"/>
                    </a:cubicBezTo>
                    <a:cubicBezTo>
                      <a:pt x="211" y="0"/>
                      <a:pt x="211" y="0"/>
                      <a:pt x="211" y="0"/>
                    </a:cubicBezTo>
                    <a:cubicBezTo>
                      <a:pt x="208" y="6"/>
                      <a:pt x="208" y="6"/>
                      <a:pt x="208" y="6"/>
                    </a:cubicBezTo>
                    <a:cubicBezTo>
                      <a:pt x="208" y="6"/>
                      <a:pt x="201" y="5"/>
                      <a:pt x="191" y="7"/>
                    </a:cubicBezTo>
                    <a:cubicBezTo>
                      <a:pt x="184" y="11"/>
                      <a:pt x="186" y="16"/>
                      <a:pt x="186" y="16"/>
                    </a:cubicBezTo>
                    <a:cubicBezTo>
                      <a:pt x="184" y="20"/>
                      <a:pt x="184" y="20"/>
                      <a:pt x="184" y="20"/>
                    </a:cubicBezTo>
                    <a:cubicBezTo>
                      <a:pt x="196" y="22"/>
                      <a:pt x="196" y="22"/>
                      <a:pt x="196" y="22"/>
                    </a:cubicBezTo>
                    <a:cubicBezTo>
                      <a:pt x="184" y="30"/>
                      <a:pt x="184" y="30"/>
                      <a:pt x="184" y="30"/>
                    </a:cubicBezTo>
                    <a:cubicBezTo>
                      <a:pt x="181" y="21"/>
                      <a:pt x="181" y="21"/>
                      <a:pt x="181" y="21"/>
                    </a:cubicBezTo>
                    <a:cubicBezTo>
                      <a:pt x="153" y="17"/>
                      <a:pt x="153" y="17"/>
                      <a:pt x="153" y="17"/>
                    </a:cubicBezTo>
                    <a:cubicBezTo>
                      <a:pt x="141" y="7"/>
                      <a:pt x="141" y="7"/>
                      <a:pt x="141" y="7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12" y="14"/>
                      <a:pt x="112" y="14"/>
                      <a:pt x="112" y="14"/>
                    </a:cubicBezTo>
                    <a:cubicBezTo>
                      <a:pt x="114" y="19"/>
                      <a:pt x="114" y="19"/>
                      <a:pt x="114" y="19"/>
                    </a:cubicBezTo>
                    <a:cubicBezTo>
                      <a:pt x="105" y="20"/>
                      <a:pt x="105" y="20"/>
                      <a:pt x="105" y="20"/>
                    </a:cubicBezTo>
                    <a:cubicBezTo>
                      <a:pt x="99" y="35"/>
                      <a:pt x="99" y="35"/>
                      <a:pt x="99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3" y="51"/>
                      <a:pt x="103" y="51"/>
                      <a:pt x="103" y="51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18" y="57"/>
                      <a:pt x="118" y="57"/>
                      <a:pt x="118" y="57"/>
                    </a:cubicBezTo>
                    <a:cubicBezTo>
                      <a:pt x="107" y="58"/>
                      <a:pt x="107" y="58"/>
                      <a:pt x="107" y="58"/>
                    </a:cubicBezTo>
                    <a:cubicBezTo>
                      <a:pt x="98" y="65"/>
                      <a:pt x="98" y="65"/>
                      <a:pt x="98" y="65"/>
                    </a:cubicBezTo>
                    <a:cubicBezTo>
                      <a:pt x="101" y="74"/>
                      <a:pt x="101" y="74"/>
                      <a:pt x="101" y="74"/>
                    </a:cubicBezTo>
                    <a:cubicBezTo>
                      <a:pt x="126" y="68"/>
                      <a:pt x="126" y="68"/>
                      <a:pt x="126" y="68"/>
                    </a:cubicBezTo>
                    <a:cubicBezTo>
                      <a:pt x="117" y="75"/>
                      <a:pt x="117" y="75"/>
                      <a:pt x="117" y="75"/>
                    </a:cubicBezTo>
                    <a:cubicBezTo>
                      <a:pt x="111" y="76"/>
                      <a:pt x="111" y="76"/>
                      <a:pt x="111" y="76"/>
                    </a:cubicBezTo>
                    <a:cubicBezTo>
                      <a:pt x="111" y="85"/>
                      <a:pt x="111" y="85"/>
                      <a:pt x="111" y="85"/>
                    </a:cubicBezTo>
                    <a:cubicBezTo>
                      <a:pt x="102" y="82"/>
                      <a:pt x="102" y="82"/>
                      <a:pt x="102" y="82"/>
                    </a:cubicBezTo>
                    <a:cubicBezTo>
                      <a:pt x="105" y="93"/>
                      <a:pt x="105" y="93"/>
                      <a:pt x="105" y="93"/>
                    </a:cubicBezTo>
                    <a:cubicBezTo>
                      <a:pt x="116" y="95"/>
                      <a:pt x="116" y="95"/>
                      <a:pt x="116" y="95"/>
                    </a:cubicBezTo>
                    <a:cubicBezTo>
                      <a:pt x="110" y="98"/>
                      <a:pt x="110" y="98"/>
                      <a:pt x="110" y="98"/>
                    </a:cubicBezTo>
                    <a:cubicBezTo>
                      <a:pt x="98" y="96"/>
                      <a:pt x="98" y="96"/>
                      <a:pt x="98" y="96"/>
                    </a:cubicBezTo>
                    <a:cubicBezTo>
                      <a:pt x="98" y="102"/>
                      <a:pt x="98" y="102"/>
                      <a:pt x="98" y="102"/>
                    </a:cubicBezTo>
                    <a:cubicBezTo>
                      <a:pt x="112" y="105"/>
                      <a:pt x="112" y="105"/>
                      <a:pt x="112" y="105"/>
                    </a:cubicBezTo>
                    <a:cubicBezTo>
                      <a:pt x="115" y="102"/>
                      <a:pt x="115" y="102"/>
                      <a:pt x="115" y="102"/>
                    </a:cubicBezTo>
                    <a:cubicBezTo>
                      <a:pt x="116" y="104"/>
                      <a:pt x="116" y="104"/>
                      <a:pt x="116" y="104"/>
                    </a:cubicBezTo>
                    <a:cubicBezTo>
                      <a:pt x="101" y="110"/>
                      <a:pt x="101" y="110"/>
                      <a:pt x="101" y="110"/>
                    </a:cubicBezTo>
                    <a:cubicBezTo>
                      <a:pt x="91" y="116"/>
                      <a:pt x="91" y="116"/>
                      <a:pt x="91" y="116"/>
                    </a:cubicBezTo>
                    <a:cubicBezTo>
                      <a:pt x="82" y="137"/>
                      <a:pt x="82" y="137"/>
                      <a:pt x="82" y="137"/>
                    </a:cubicBezTo>
                    <a:cubicBezTo>
                      <a:pt x="85" y="138"/>
                      <a:pt x="85" y="138"/>
                      <a:pt x="85" y="138"/>
                    </a:cubicBezTo>
                    <a:cubicBezTo>
                      <a:pt x="97" y="134"/>
                      <a:pt x="97" y="134"/>
                      <a:pt x="97" y="134"/>
                    </a:cubicBezTo>
                    <a:cubicBezTo>
                      <a:pt x="106" y="128"/>
                      <a:pt x="106" y="128"/>
                      <a:pt x="106" y="128"/>
                    </a:cubicBezTo>
                    <a:cubicBezTo>
                      <a:pt x="125" y="136"/>
                      <a:pt x="125" y="136"/>
                      <a:pt x="125" y="136"/>
                    </a:cubicBezTo>
                    <a:cubicBezTo>
                      <a:pt x="140" y="133"/>
                      <a:pt x="140" y="133"/>
                      <a:pt x="140" y="133"/>
                    </a:cubicBezTo>
                    <a:cubicBezTo>
                      <a:pt x="135" y="141"/>
                      <a:pt x="135" y="141"/>
                      <a:pt x="135" y="141"/>
                    </a:cubicBezTo>
                    <a:cubicBezTo>
                      <a:pt x="141" y="143"/>
                      <a:pt x="141" y="143"/>
                      <a:pt x="141" y="143"/>
                    </a:cubicBezTo>
                    <a:cubicBezTo>
                      <a:pt x="140" y="148"/>
                      <a:pt x="140" y="148"/>
                      <a:pt x="140" y="148"/>
                    </a:cubicBezTo>
                    <a:cubicBezTo>
                      <a:pt x="140" y="148"/>
                      <a:pt x="116" y="153"/>
                      <a:pt x="126" y="165"/>
                    </a:cubicBezTo>
                    <a:cubicBezTo>
                      <a:pt x="136" y="178"/>
                      <a:pt x="144" y="166"/>
                      <a:pt x="144" y="166"/>
                    </a:cubicBezTo>
                    <a:cubicBezTo>
                      <a:pt x="148" y="172"/>
                      <a:pt x="148" y="172"/>
                      <a:pt x="148" y="172"/>
                    </a:cubicBezTo>
                    <a:cubicBezTo>
                      <a:pt x="158" y="171"/>
                      <a:pt x="158" y="171"/>
                      <a:pt x="158" y="171"/>
                    </a:cubicBezTo>
                    <a:cubicBezTo>
                      <a:pt x="167" y="182"/>
                      <a:pt x="167" y="182"/>
                      <a:pt x="167" y="182"/>
                    </a:cubicBezTo>
                    <a:cubicBezTo>
                      <a:pt x="175" y="180"/>
                      <a:pt x="175" y="180"/>
                      <a:pt x="175" y="180"/>
                    </a:cubicBezTo>
                    <a:cubicBezTo>
                      <a:pt x="175" y="180"/>
                      <a:pt x="179" y="192"/>
                      <a:pt x="189" y="189"/>
                    </a:cubicBezTo>
                    <a:cubicBezTo>
                      <a:pt x="198" y="189"/>
                      <a:pt x="196" y="180"/>
                      <a:pt x="201" y="181"/>
                    </a:cubicBezTo>
                    <a:cubicBezTo>
                      <a:pt x="207" y="182"/>
                      <a:pt x="207" y="188"/>
                      <a:pt x="207" y="188"/>
                    </a:cubicBezTo>
                    <a:cubicBezTo>
                      <a:pt x="221" y="195"/>
                      <a:pt x="221" y="195"/>
                      <a:pt x="221" y="195"/>
                    </a:cubicBezTo>
                    <a:cubicBezTo>
                      <a:pt x="228" y="192"/>
                      <a:pt x="228" y="192"/>
                      <a:pt x="228" y="192"/>
                    </a:cubicBezTo>
                    <a:cubicBezTo>
                      <a:pt x="227" y="195"/>
                      <a:pt x="227" y="195"/>
                      <a:pt x="227" y="195"/>
                    </a:cubicBezTo>
                    <a:cubicBezTo>
                      <a:pt x="240" y="200"/>
                      <a:pt x="240" y="200"/>
                      <a:pt x="240" y="200"/>
                    </a:cubicBezTo>
                    <a:cubicBezTo>
                      <a:pt x="234" y="217"/>
                      <a:pt x="234" y="217"/>
                      <a:pt x="234" y="217"/>
                    </a:cubicBezTo>
                    <a:cubicBezTo>
                      <a:pt x="234" y="217"/>
                      <a:pt x="227" y="230"/>
                      <a:pt x="232" y="231"/>
                    </a:cubicBezTo>
                    <a:cubicBezTo>
                      <a:pt x="238" y="232"/>
                      <a:pt x="250" y="234"/>
                      <a:pt x="249" y="240"/>
                    </a:cubicBezTo>
                    <a:cubicBezTo>
                      <a:pt x="246" y="247"/>
                      <a:pt x="233" y="258"/>
                      <a:pt x="233" y="258"/>
                    </a:cubicBezTo>
                    <a:cubicBezTo>
                      <a:pt x="233" y="258"/>
                      <a:pt x="217" y="266"/>
                      <a:pt x="214" y="265"/>
                    </a:cubicBezTo>
                    <a:cubicBezTo>
                      <a:pt x="205" y="264"/>
                      <a:pt x="205" y="264"/>
                      <a:pt x="205" y="264"/>
                    </a:cubicBezTo>
                    <a:cubicBezTo>
                      <a:pt x="190" y="276"/>
                      <a:pt x="190" y="276"/>
                      <a:pt x="190" y="276"/>
                    </a:cubicBezTo>
                    <a:cubicBezTo>
                      <a:pt x="180" y="274"/>
                      <a:pt x="180" y="274"/>
                      <a:pt x="180" y="274"/>
                    </a:cubicBezTo>
                    <a:cubicBezTo>
                      <a:pt x="181" y="292"/>
                      <a:pt x="181" y="292"/>
                      <a:pt x="181" y="292"/>
                    </a:cubicBezTo>
                    <a:cubicBezTo>
                      <a:pt x="162" y="327"/>
                      <a:pt x="162" y="327"/>
                      <a:pt x="162" y="327"/>
                    </a:cubicBezTo>
                    <a:cubicBezTo>
                      <a:pt x="163" y="339"/>
                      <a:pt x="163" y="339"/>
                      <a:pt x="163" y="339"/>
                    </a:cubicBezTo>
                    <a:cubicBezTo>
                      <a:pt x="153" y="345"/>
                      <a:pt x="153" y="345"/>
                      <a:pt x="153" y="345"/>
                    </a:cubicBezTo>
                    <a:cubicBezTo>
                      <a:pt x="153" y="345"/>
                      <a:pt x="143" y="341"/>
                      <a:pt x="141" y="349"/>
                    </a:cubicBezTo>
                    <a:cubicBezTo>
                      <a:pt x="140" y="356"/>
                      <a:pt x="144" y="367"/>
                      <a:pt x="144" y="367"/>
                    </a:cubicBezTo>
                    <a:cubicBezTo>
                      <a:pt x="134" y="382"/>
                      <a:pt x="134" y="382"/>
                      <a:pt x="134" y="382"/>
                    </a:cubicBezTo>
                    <a:cubicBezTo>
                      <a:pt x="129" y="381"/>
                      <a:pt x="129" y="381"/>
                      <a:pt x="129" y="381"/>
                    </a:cubicBezTo>
                    <a:cubicBezTo>
                      <a:pt x="121" y="392"/>
                      <a:pt x="121" y="392"/>
                      <a:pt x="121" y="392"/>
                    </a:cubicBezTo>
                    <a:cubicBezTo>
                      <a:pt x="83" y="377"/>
                      <a:pt x="83" y="377"/>
                      <a:pt x="83" y="377"/>
                    </a:cubicBezTo>
                    <a:cubicBezTo>
                      <a:pt x="87" y="401"/>
                      <a:pt x="87" y="401"/>
                      <a:pt x="87" y="401"/>
                    </a:cubicBezTo>
                    <a:cubicBezTo>
                      <a:pt x="87" y="401"/>
                      <a:pt x="94" y="399"/>
                      <a:pt x="93" y="402"/>
                    </a:cubicBezTo>
                    <a:cubicBezTo>
                      <a:pt x="92" y="406"/>
                      <a:pt x="87" y="411"/>
                      <a:pt x="87" y="411"/>
                    </a:cubicBezTo>
                    <a:cubicBezTo>
                      <a:pt x="92" y="441"/>
                      <a:pt x="92" y="441"/>
                      <a:pt x="92" y="441"/>
                    </a:cubicBezTo>
                    <a:cubicBezTo>
                      <a:pt x="92" y="441"/>
                      <a:pt x="107" y="441"/>
                      <a:pt x="102" y="449"/>
                    </a:cubicBezTo>
                    <a:cubicBezTo>
                      <a:pt x="98" y="457"/>
                      <a:pt x="84" y="468"/>
                      <a:pt x="84" y="468"/>
                    </a:cubicBezTo>
                    <a:cubicBezTo>
                      <a:pt x="68" y="470"/>
                      <a:pt x="68" y="470"/>
                      <a:pt x="68" y="470"/>
                    </a:cubicBezTo>
                    <a:cubicBezTo>
                      <a:pt x="50" y="492"/>
                      <a:pt x="50" y="492"/>
                      <a:pt x="50" y="492"/>
                    </a:cubicBezTo>
                    <a:cubicBezTo>
                      <a:pt x="58" y="522"/>
                      <a:pt x="58" y="522"/>
                      <a:pt x="58" y="522"/>
                    </a:cubicBezTo>
                    <a:cubicBezTo>
                      <a:pt x="71" y="525"/>
                      <a:pt x="71" y="525"/>
                      <a:pt x="71" y="525"/>
                    </a:cubicBezTo>
                    <a:cubicBezTo>
                      <a:pt x="67" y="530"/>
                      <a:pt x="67" y="530"/>
                      <a:pt x="67" y="530"/>
                    </a:cubicBezTo>
                    <a:cubicBezTo>
                      <a:pt x="61" y="540"/>
                      <a:pt x="61" y="540"/>
                      <a:pt x="61" y="540"/>
                    </a:cubicBezTo>
                    <a:cubicBezTo>
                      <a:pt x="38" y="537"/>
                      <a:pt x="38" y="537"/>
                      <a:pt x="38" y="537"/>
                    </a:cubicBezTo>
                    <a:cubicBezTo>
                      <a:pt x="33" y="548"/>
                      <a:pt x="33" y="548"/>
                      <a:pt x="33" y="548"/>
                    </a:cubicBezTo>
                    <a:cubicBezTo>
                      <a:pt x="33" y="548"/>
                      <a:pt x="22" y="549"/>
                      <a:pt x="15" y="557"/>
                    </a:cubicBezTo>
                    <a:cubicBezTo>
                      <a:pt x="8" y="563"/>
                      <a:pt x="4" y="568"/>
                      <a:pt x="4" y="568"/>
                    </a:cubicBezTo>
                    <a:cubicBezTo>
                      <a:pt x="5" y="579"/>
                      <a:pt x="5" y="579"/>
                      <a:pt x="5" y="579"/>
                    </a:cubicBezTo>
                    <a:cubicBezTo>
                      <a:pt x="0" y="604"/>
                      <a:pt x="0" y="604"/>
                      <a:pt x="0" y="604"/>
                    </a:cubicBezTo>
                    <a:cubicBezTo>
                      <a:pt x="24" y="613"/>
                      <a:pt x="24" y="613"/>
                      <a:pt x="24" y="613"/>
                    </a:cubicBezTo>
                    <a:cubicBezTo>
                      <a:pt x="27" y="620"/>
                      <a:pt x="27" y="620"/>
                      <a:pt x="27" y="620"/>
                    </a:cubicBezTo>
                    <a:cubicBezTo>
                      <a:pt x="33" y="615"/>
                      <a:pt x="33" y="615"/>
                      <a:pt x="33" y="615"/>
                    </a:cubicBezTo>
                    <a:cubicBezTo>
                      <a:pt x="44" y="612"/>
                      <a:pt x="44" y="612"/>
                      <a:pt x="44" y="612"/>
                    </a:cubicBezTo>
                    <a:cubicBezTo>
                      <a:pt x="38" y="617"/>
                      <a:pt x="38" y="617"/>
                      <a:pt x="38" y="617"/>
                    </a:cubicBezTo>
                    <a:cubicBezTo>
                      <a:pt x="36" y="623"/>
                      <a:pt x="36" y="623"/>
                      <a:pt x="36" y="623"/>
                    </a:cubicBezTo>
                    <a:cubicBezTo>
                      <a:pt x="36" y="623"/>
                      <a:pt x="43" y="633"/>
                      <a:pt x="49" y="641"/>
                    </a:cubicBezTo>
                    <a:cubicBezTo>
                      <a:pt x="58" y="652"/>
                      <a:pt x="60" y="672"/>
                      <a:pt x="60" y="672"/>
                    </a:cubicBezTo>
                    <a:cubicBezTo>
                      <a:pt x="63" y="666"/>
                      <a:pt x="63" y="666"/>
                      <a:pt x="63" y="666"/>
                    </a:cubicBezTo>
                    <a:cubicBezTo>
                      <a:pt x="63" y="666"/>
                      <a:pt x="64" y="674"/>
                      <a:pt x="61" y="676"/>
                    </a:cubicBezTo>
                    <a:cubicBezTo>
                      <a:pt x="58" y="677"/>
                      <a:pt x="53" y="676"/>
                      <a:pt x="53" y="676"/>
                    </a:cubicBezTo>
                    <a:cubicBezTo>
                      <a:pt x="53" y="687"/>
                      <a:pt x="53" y="687"/>
                      <a:pt x="53" y="687"/>
                    </a:cubicBezTo>
                    <a:cubicBezTo>
                      <a:pt x="59" y="688"/>
                      <a:pt x="59" y="688"/>
                      <a:pt x="59" y="688"/>
                    </a:cubicBezTo>
                    <a:cubicBezTo>
                      <a:pt x="57" y="695"/>
                      <a:pt x="57" y="695"/>
                      <a:pt x="57" y="695"/>
                    </a:cubicBezTo>
                    <a:cubicBezTo>
                      <a:pt x="62" y="696"/>
                      <a:pt x="62" y="696"/>
                      <a:pt x="62" y="696"/>
                    </a:cubicBezTo>
                    <a:cubicBezTo>
                      <a:pt x="63" y="704"/>
                      <a:pt x="63" y="704"/>
                      <a:pt x="63" y="704"/>
                    </a:cubicBezTo>
                    <a:cubicBezTo>
                      <a:pt x="60" y="706"/>
                      <a:pt x="60" y="706"/>
                      <a:pt x="60" y="706"/>
                    </a:cubicBezTo>
                    <a:cubicBezTo>
                      <a:pt x="58" y="700"/>
                      <a:pt x="58" y="700"/>
                      <a:pt x="58" y="700"/>
                    </a:cubicBezTo>
                    <a:cubicBezTo>
                      <a:pt x="55" y="699"/>
                      <a:pt x="55" y="699"/>
                      <a:pt x="55" y="699"/>
                    </a:cubicBezTo>
                    <a:cubicBezTo>
                      <a:pt x="61" y="737"/>
                      <a:pt x="61" y="737"/>
                      <a:pt x="61" y="737"/>
                    </a:cubicBezTo>
                    <a:cubicBezTo>
                      <a:pt x="74" y="743"/>
                      <a:pt x="74" y="743"/>
                      <a:pt x="74" y="743"/>
                    </a:cubicBezTo>
                    <a:cubicBezTo>
                      <a:pt x="76" y="755"/>
                      <a:pt x="76" y="755"/>
                      <a:pt x="76" y="755"/>
                    </a:cubicBezTo>
                    <a:cubicBezTo>
                      <a:pt x="87" y="763"/>
                      <a:pt x="87" y="763"/>
                      <a:pt x="87" y="763"/>
                    </a:cubicBezTo>
                    <a:cubicBezTo>
                      <a:pt x="88" y="768"/>
                      <a:pt x="88" y="768"/>
                      <a:pt x="88" y="768"/>
                    </a:cubicBezTo>
                    <a:cubicBezTo>
                      <a:pt x="96" y="765"/>
                      <a:pt x="96" y="765"/>
                      <a:pt x="96" y="765"/>
                    </a:cubicBezTo>
                    <a:cubicBezTo>
                      <a:pt x="104" y="768"/>
                      <a:pt x="104" y="768"/>
                      <a:pt x="104" y="768"/>
                    </a:cubicBezTo>
                    <a:cubicBezTo>
                      <a:pt x="104" y="768"/>
                      <a:pt x="106" y="762"/>
                      <a:pt x="107" y="761"/>
                    </a:cubicBezTo>
                    <a:cubicBezTo>
                      <a:pt x="111" y="759"/>
                      <a:pt x="114" y="765"/>
                      <a:pt x="114" y="765"/>
                    </a:cubicBezTo>
                    <a:cubicBezTo>
                      <a:pt x="136" y="747"/>
                      <a:pt x="136" y="747"/>
                      <a:pt x="136" y="747"/>
                    </a:cubicBezTo>
                    <a:cubicBezTo>
                      <a:pt x="160" y="747"/>
                      <a:pt x="160" y="747"/>
                      <a:pt x="160" y="747"/>
                    </a:cubicBezTo>
                    <a:cubicBezTo>
                      <a:pt x="160" y="747"/>
                      <a:pt x="165" y="752"/>
                      <a:pt x="178" y="749"/>
                    </a:cubicBezTo>
                    <a:cubicBezTo>
                      <a:pt x="193" y="745"/>
                      <a:pt x="200" y="741"/>
                      <a:pt x="200" y="741"/>
                    </a:cubicBezTo>
                    <a:cubicBezTo>
                      <a:pt x="216" y="745"/>
                      <a:pt x="216" y="745"/>
                      <a:pt x="216" y="745"/>
                    </a:cubicBezTo>
                    <a:cubicBezTo>
                      <a:pt x="253" y="755"/>
                      <a:pt x="253" y="755"/>
                      <a:pt x="253" y="755"/>
                    </a:cubicBezTo>
                    <a:cubicBezTo>
                      <a:pt x="274" y="768"/>
                      <a:pt x="274" y="768"/>
                      <a:pt x="274" y="768"/>
                    </a:cubicBezTo>
                    <a:cubicBezTo>
                      <a:pt x="290" y="770"/>
                      <a:pt x="290" y="770"/>
                      <a:pt x="290" y="770"/>
                    </a:cubicBezTo>
                    <a:cubicBezTo>
                      <a:pt x="326" y="788"/>
                      <a:pt x="326" y="788"/>
                      <a:pt x="326" y="788"/>
                    </a:cubicBezTo>
                    <a:cubicBezTo>
                      <a:pt x="335" y="789"/>
                      <a:pt x="335" y="789"/>
                      <a:pt x="335" y="789"/>
                    </a:cubicBezTo>
                    <a:cubicBezTo>
                      <a:pt x="335" y="789"/>
                      <a:pt x="342" y="778"/>
                      <a:pt x="356" y="783"/>
                    </a:cubicBezTo>
                    <a:cubicBezTo>
                      <a:pt x="371" y="787"/>
                      <a:pt x="369" y="802"/>
                      <a:pt x="369" y="802"/>
                    </a:cubicBezTo>
                    <a:cubicBezTo>
                      <a:pt x="388" y="792"/>
                      <a:pt x="388" y="792"/>
                      <a:pt x="388" y="792"/>
                    </a:cubicBezTo>
                    <a:cubicBezTo>
                      <a:pt x="399" y="789"/>
                      <a:pt x="399" y="789"/>
                      <a:pt x="399" y="789"/>
                    </a:cubicBezTo>
                    <a:cubicBezTo>
                      <a:pt x="413" y="766"/>
                      <a:pt x="413" y="766"/>
                      <a:pt x="413" y="766"/>
                    </a:cubicBezTo>
                    <a:cubicBezTo>
                      <a:pt x="438" y="754"/>
                      <a:pt x="438" y="754"/>
                      <a:pt x="438" y="754"/>
                    </a:cubicBezTo>
                    <a:cubicBezTo>
                      <a:pt x="444" y="755"/>
                      <a:pt x="444" y="755"/>
                      <a:pt x="444" y="755"/>
                    </a:cubicBezTo>
                    <a:cubicBezTo>
                      <a:pt x="444" y="755"/>
                      <a:pt x="450" y="746"/>
                      <a:pt x="458" y="747"/>
                    </a:cubicBezTo>
                    <a:cubicBezTo>
                      <a:pt x="466" y="746"/>
                      <a:pt x="471" y="756"/>
                      <a:pt x="471" y="756"/>
                    </a:cubicBezTo>
                    <a:cubicBezTo>
                      <a:pt x="471" y="756"/>
                      <a:pt x="481" y="753"/>
                      <a:pt x="482" y="753"/>
                    </a:cubicBezTo>
                    <a:cubicBezTo>
                      <a:pt x="485" y="754"/>
                      <a:pt x="488" y="757"/>
                      <a:pt x="488" y="757"/>
                    </a:cubicBezTo>
                    <a:cubicBezTo>
                      <a:pt x="510" y="759"/>
                      <a:pt x="510" y="759"/>
                      <a:pt x="510" y="759"/>
                    </a:cubicBezTo>
                    <a:cubicBezTo>
                      <a:pt x="511" y="747"/>
                      <a:pt x="511" y="747"/>
                      <a:pt x="511" y="747"/>
                    </a:cubicBezTo>
                    <a:cubicBezTo>
                      <a:pt x="504" y="751"/>
                      <a:pt x="504" y="751"/>
                      <a:pt x="504" y="751"/>
                    </a:cubicBezTo>
                    <a:cubicBezTo>
                      <a:pt x="500" y="743"/>
                      <a:pt x="500" y="743"/>
                      <a:pt x="500" y="743"/>
                    </a:cubicBezTo>
                    <a:cubicBezTo>
                      <a:pt x="514" y="724"/>
                      <a:pt x="514" y="724"/>
                      <a:pt x="514" y="724"/>
                    </a:cubicBezTo>
                    <a:cubicBezTo>
                      <a:pt x="521" y="724"/>
                      <a:pt x="521" y="724"/>
                      <a:pt x="521" y="724"/>
                    </a:cubicBezTo>
                    <a:cubicBezTo>
                      <a:pt x="521" y="724"/>
                      <a:pt x="526" y="715"/>
                      <a:pt x="530" y="709"/>
                    </a:cubicBezTo>
                    <a:cubicBezTo>
                      <a:pt x="534" y="706"/>
                      <a:pt x="540" y="708"/>
                      <a:pt x="540" y="708"/>
                    </a:cubicBezTo>
                    <a:cubicBezTo>
                      <a:pt x="545" y="697"/>
                      <a:pt x="545" y="697"/>
                      <a:pt x="545" y="697"/>
                    </a:cubicBezTo>
                    <a:cubicBezTo>
                      <a:pt x="551" y="700"/>
                      <a:pt x="551" y="700"/>
                      <a:pt x="551" y="700"/>
                    </a:cubicBezTo>
                    <a:cubicBezTo>
                      <a:pt x="568" y="686"/>
                      <a:pt x="568" y="686"/>
                      <a:pt x="568" y="686"/>
                    </a:cubicBezTo>
                    <a:cubicBezTo>
                      <a:pt x="592" y="683"/>
                      <a:pt x="592" y="683"/>
                      <a:pt x="592" y="683"/>
                    </a:cubicBezTo>
                    <a:cubicBezTo>
                      <a:pt x="607" y="674"/>
                      <a:pt x="607" y="674"/>
                      <a:pt x="607" y="674"/>
                    </a:cubicBezTo>
                    <a:cubicBezTo>
                      <a:pt x="609" y="665"/>
                      <a:pt x="609" y="665"/>
                      <a:pt x="609" y="665"/>
                    </a:cubicBezTo>
                    <a:cubicBezTo>
                      <a:pt x="609" y="665"/>
                      <a:pt x="600" y="663"/>
                      <a:pt x="594" y="656"/>
                    </a:cubicBezTo>
                    <a:cubicBezTo>
                      <a:pt x="589" y="649"/>
                      <a:pt x="590" y="598"/>
                      <a:pt x="590" y="598"/>
                    </a:cubicBezTo>
                    <a:cubicBezTo>
                      <a:pt x="632" y="560"/>
                      <a:pt x="632" y="560"/>
                      <a:pt x="632" y="560"/>
                    </a:cubicBezTo>
                    <a:cubicBezTo>
                      <a:pt x="636" y="549"/>
                      <a:pt x="636" y="549"/>
                      <a:pt x="636" y="549"/>
                    </a:cubicBezTo>
                    <a:cubicBezTo>
                      <a:pt x="641" y="551"/>
                      <a:pt x="641" y="551"/>
                      <a:pt x="641" y="551"/>
                    </a:cubicBezTo>
                    <a:cubicBezTo>
                      <a:pt x="670" y="531"/>
                      <a:pt x="670" y="531"/>
                      <a:pt x="670" y="531"/>
                    </a:cubicBezTo>
                    <a:cubicBezTo>
                      <a:pt x="670" y="531"/>
                      <a:pt x="685" y="516"/>
                      <a:pt x="690" y="513"/>
                    </a:cubicBezTo>
                    <a:cubicBezTo>
                      <a:pt x="695" y="510"/>
                      <a:pt x="699" y="512"/>
                      <a:pt x="699" y="512"/>
                    </a:cubicBezTo>
                    <a:cubicBezTo>
                      <a:pt x="697" y="515"/>
                      <a:pt x="697" y="515"/>
                      <a:pt x="697" y="515"/>
                    </a:cubicBezTo>
                    <a:cubicBezTo>
                      <a:pt x="693" y="514"/>
                      <a:pt x="693" y="514"/>
                      <a:pt x="693" y="514"/>
                    </a:cubicBezTo>
                    <a:cubicBezTo>
                      <a:pt x="692" y="517"/>
                      <a:pt x="692" y="517"/>
                      <a:pt x="692" y="517"/>
                    </a:cubicBezTo>
                    <a:cubicBezTo>
                      <a:pt x="696" y="519"/>
                      <a:pt x="696" y="519"/>
                      <a:pt x="696" y="519"/>
                    </a:cubicBezTo>
                    <a:cubicBezTo>
                      <a:pt x="705" y="513"/>
                      <a:pt x="705" y="513"/>
                      <a:pt x="705" y="513"/>
                    </a:cubicBezTo>
                    <a:cubicBezTo>
                      <a:pt x="705" y="513"/>
                      <a:pt x="713" y="513"/>
                      <a:pt x="716" y="511"/>
                    </a:cubicBezTo>
                    <a:cubicBezTo>
                      <a:pt x="718" y="510"/>
                      <a:pt x="708" y="497"/>
                      <a:pt x="708" y="497"/>
                    </a:cubicBezTo>
                    <a:cubicBezTo>
                      <a:pt x="734" y="479"/>
                      <a:pt x="734" y="479"/>
                      <a:pt x="734" y="479"/>
                    </a:cubicBezTo>
                    <a:cubicBezTo>
                      <a:pt x="748" y="482"/>
                      <a:pt x="748" y="482"/>
                      <a:pt x="748" y="482"/>
                    </a:cubicBezTo>
                    <a:cubicBezTo>
                      <a:pt x="753" y="478"/>
                      <a:pt x="753" y="478"/>
                      <a:pt x="753" y="478"/>
                    </a:cubicBezTo>
                    <a:cubicBezTo>
                      <a:pt x="753" y="478"/>
                      <a:pt x="776" y="478"/>
                      <a:pt x="786" y="480"/>
                    </a:cubicBezTo>
                    <a:cubicBezTo>
                      <a:pt x="793" y="482"/>
                      <a:pt x="812" y="485"/>
                      <a:pt x="822" y="483"/>
                    </a:cubicBezTo>
                    <a:cubicBezTo>
                      <a:pt x="834" y="479"/>
                      <a:pt x="828" y="475"/>
                      <a:pt x="841" y="471"/>
                    </a:cubicBezTo>
                    <a:cubicBezTo>
                      <a:pt x="854" y="466"/>
                      <a:pt x="894" y="464"/>
                      <a:pt x="904" y="459"/>
                    </a:cubicBezTo>
                    <a:cubicBezTo>
                      <a:pt x="916" y="453"/>
                      <a:pt x="922" y="441"/>
                      <a:pt x="921" y="436"/>
                    </a:cubicBezTo>
                    <a:cubicBezTo>
                      <a:pt x="922" y="432"/>
                      <a:pt x="919" y="425"/>
                      <a:pt x="921" y="421"/>
                    </a:cubicBezTo>
                    <a:cubicBezTo>
                      <a:pt x="923" y="417"/>
                      <a:pt x="928" y="422"/>
                      <a:pt x="932" y="420"/>
                    </a:cubicBezTo>
                    <a:cubicBezTo>
                      <a:pt x="936" y="419"/>
                      <a:pt x="938" y="413"/>
                      <a:pt x="938" y="413"/>
                    </a:cubicBezTo>
                    <a:cubicBezTo>
                      <a:pt x="929" y="407"/>
                      <a:pt x="929" y="407"/>
                      <a:pt x="929" y="407"/>
                    </a:cubicBezTo>
                    <a:cubicBezTo>
                      <a:pt x="929" y="400"/>
                      <a:pt x="929" y="400"/>
                      <a:pt x="929" y="400"/>
                    </a:cubicBezTo>
                    <a:cubicBezTo>
                      <a:pt x="919" y="398"/>
                      <a:pt x="919" y="398"/>
                      <a:pt x="919" y="398"/>
                    </a:cubicBezTo>
                    <a:cubicBezTo>
                      <a:pt x="919" y="398"/>
                      <a:pt x="918" y="393"/>
                      <a:pt x="910" y="388"/>
                    </a:cubicBezTo>
                    <a:cubicBezTo>
                      <a:pt x="899" y="385"/>
                      <a:pt x="892" y="399"/>
                      <a:pt x="889" y="398"/>
                    </a:cubicBezTo>
                    <a:cubicBezTo>
                      <a:pt x="881" y="397"/>
                      <a:pt x="881" y="397"/>
                      <a:pt x="881" y="397"/>
                    </a:cubicBezTo>
                    <a:cubicBezTo>
                      <a:pt x="881" y="397"/>
                      <a:pt x="878" y="391"/>
                      <a:pt x="873" y="384"/>
                    </a:cubicBezTo>
                    <a:cubicBezTo>
                      <a:pt x="868" y="377"/>
                      <a:pt x="856" y="386"/>
                      <a:pt x="848" y="384"/>
                    </a:cubicBezTo>
                    <a:cubicBezTo>
                      <a:pt x="843" y="383"/>
                      <a:pt x="842" y="377"/>
                      <a:pt x="842" y="377"/>
                    </a:cubicBezTo>
                    <a:cubicBezTo>
                      <a:pt x="842" y="377"/>
                      <a:pt x="847" y="369"/>
                      <a:pt x="847" y="367"/>
                    </a:cubicBezTo>
                    <a:cubicBezTo>
                      <a:pt x="848" y="364"/>
                      <a:pt x="837" y="370"/>
                      <a:pt x="837" y="370"/>
                    </a:cubicBezTo>
                    <a:cubicBezTo>
                      <a:pt x="828" y="361"/>
                      <a:pt x="828" y="361"/>
                      <a:pt x="828" y="361"/>
                    </a:cubicBezTo>
                    <a:cubicBezTo>
                      <a:pt x="830" y="361"/>
                      <a:pt x="830" y="361"/>
                      <a:pt x="830" y="36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31" name="Freeform 218"/>
              <p:cNvSpPr>
                <a:spLocks/>
              </p:cNvSpPr>
              <p:nvPr/>
            </p:nvSpPr>
            <p:spPr bwMode="gray">
              <a:xfrm>
                <a:off x="1590367" y="5574309"/>
                <a:ext cx="45505" cy="42588"/>
              </a:xfrm>
              <a:custGeom>
                <a:avLst/>
                <a:gdLst/>
                <a:ahLst/>
                <a:cxnLst>
                  <a:cxn ang="0">
                    <a:pos x="23" y="3"/>
                  </a:cxn>
                  <a:cxn ang="0">
                    <a:pos x="0" y="4"/>
                  </a:cxn>
                  <a:cxn ang="0">
                    <a:pos x="0" y="13"/>
                  </a:cxn>
                  <a:cxn ang="0">
                    <a:pos x="13" y="17"/>
                  </a:cxn>
                  <a:cxn ang="0">
                    <a:pos x="22" y="27"/>
                  </a:cxn>
                  <a:cxn ang="0">
                    <a:pos x="30" y="31"/>
                  </a:cxn>
                  <a:cxn ang="0">
                    <a:pos x="33" y="23"/>
                  </a:cxn>
                  <a:cxn ang="0">
                    <a:pos x="23" y="3"/>
                  </a:cxn>
                </a:cxnLst>
                <a:rect l="0" t="0" r="r" b="b"/>
                <a:pathLst>
                  <a:path w="33" h="31">
                    <a:moveTo>
                      <a:pt x="23" y="3"/>
                    </a:moveTo>
                    <a:cubicBezTo>
                      <a:pt x="15" y="0"/>
                      <a:pt x="0" y="4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7" y="15"/>
                      <a:pt x="13" y="17"/>
                    </a:cubicBezTo>
                    <a:cubicBezTo>
                      <a:pt x="19" y="19"/>
                      <a:pt x="22" y="27"/>
                      <a:pt x="22" y="27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3" y="23"/>
                      <a:pt x="30" y="7"/>
                      <a:pt x="23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</p:grpSp>
        <p:sp>
          <p:nvSpPr>
            <p:cNvPr id="62" name="Freeform 231"/>
            <p:cNvSpPr>
              <a:spLocks/>
            </p:cNvSpPr>
            <p:nvPr/>
          </p:nvSpPr>
          <p:spPr bwMode="gray">
            <a:xfrm>
              <a:off x="2557627" y="5260441"/>
              <a:ext cx="25086" cy="19252"/>
            </a:xfrm>
            <a:custGeom>
              <a:avLst/>
              <a:gdLst/>
              <a:ahLst/>
              <a:cxnLst>
                <a:cxn ang="0">
                  <a:pos x="16" y="2"/>
                </a:cxn>
                <a:cxn ang="0">
                  <a:pos x="11" y="11"/>
                </a:cxn>
                <a:cxn ang="0">
                  <a:pos x="3" y="12"/>
                </a:cxn>
                <a:cxn ang="0">
                  <a:pos x="0" y="10"/>
                </a:cxn>
                <a:cxn ang="0">
                  <a:pos x="2" y="4"/>
                </a:cxn>
                <a:cxn ang="0">
                  <a:pos x="8" y="4"/>
                </a:cxn>
                <a:cxn ang="0">
                  <a:pos x="13" y="0"/>
                </a:cxn>
                <a:cxn ang="0">
                  <a:pos x="16" y="2"/>
                </a:cxn>
              </a:cxnLst>
              <a:rect l="0" t="0" r="r" b="b"/>
              <a:pathLst>
                <a:path w="18" h="14">
                  <a:moveTo>
                    <a:pt x="16" y="2"/>
                  </a:moveTo>
                  <a:cubicBezTo>
                    <a:pt x="14" y="4"/>
                    <a:pt x="11" y="11"/>
                    <a:pt x="11" y="11"/>
                  </a:cubicBezTo>
                  <a:cubicBezTo>
                    <a:pt x="11" y="11"/>
                    <a:pt x="4" y="14"/>
                    <a:pt x="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1"/>
                    <a:pt x="13" y="0"/>
                  </a:cubicBezTo>
                  <a:cubicBezTo>
                    <a:pt x="18" y="0"/>
                    <a:pt x="16" y="1"/>
                    <a:pt x="16" y="2"/>
                  </a:cubicBezTo>
                  <a:close/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grpSp>
          <p:nvGrpSpPr>
            <p:cNvPr id="63" name="Gruppieren 483"/>
            <p:cNvGrpSpPr/>
            <p:nvPr/>
          </p:nvGrpSpPr>
          <p:grpSpPr bwMode="gray">
            <a:xfrm>
              <a:off x="2003406" y="4836899"/>
              <a:ext cx="1115444" cy="1433393"/>
              <a:chOff x="2003408" y="4836901"/>
              <a:chExt cx="1115445" cy="1433394"/>
            </a:xfrm>
            <a:grpFill/>
          </p:grpSpPr>
          <p:sp>
            <p:nvSpPr>
              <p:cNvPr id="212" name="Freeform 219"/>
              <p:cNvSpPr>
                <a:spLocks/>
              </p:cNvSpPr>
              <p:nvPr/>
            </p:nvSpPr>
            <p:spPr bwMode="gray">
              <a:xfrm>
                <a:off x="2308522" y="5368955"/>
                <a:ext cx="36754" cy="19252"/>
              </a:xfrm>
              <a:custGeom>
                <a:avLst/>
                <a:gdLst/>
                <a:ahLst/>
                <a:cxnLst>
                  <a:cxn ang="0">
                    <a:pos x="18" y="4"/>
                  </a:cxn>
                  <a:cxn ang="0">
                    <a:pos x="0" y="2"/>
                  </a:cxn>
                  <a:cxn ang="0">
                    <a:pos x="0" y="11"/>
                  </a:cxn>
                  <a:cxn ang="0">
                    <a:pos x="16" y="8"/>
                  </a:cxn>
                  <a:cxn ang="0">
                    <a:pos x="24" y="14"/>
                  </a:cxn>
                  <a:cxn ang="0">
                    <a:pos x="27" y="4"/>
                  </a:cxn>
                  <a:cxn ang="0">
                    <a:pos x="25" y="0"/>
                  </a:cxn>
                  <a:cxn ang="0">
                    <a:pos x="18" y="4"/>
                  </a:cxn>
                </a:cxnLst>
                <a:rect l="0" t="0" r="r" b="b"/>
                <a:pathLst>
                  <a:path w="27" h="14">
                    <a:moveTo>
                      <a:pt x="18" y="4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8" y="4"/>
                      <a:pt x="18" y="4"/>
                      <a:pt x="18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13" name="Freeform 220"/>
              <p:cNvSpPr>
                <a:spLocks/>
              </p:cNvSpPr>
              <p:nvPr/>
            </p:nvSpPr>
            <p:spPr bwMode="gray">
              <a:xfrm>
                <a:off x="2368611" y="5440712"/>
                <a:ext cx="18085" cy="1108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8"/>
                  </a:cxn>
                  <a:cxn ang="0">
                    <a:pos x="8" y="0"/>
                  </a:cxn>
                </a:cxnLst>
                <a:rect l="0" t="0" r="r" b="b"/>
                <a:pathLst>
                  <a:path w="13" h="8">
                    <a:moveTo>
                      <a:pt x="8" y="0"/>
                    </a:moveTo>
                    <a:cubicBezTo>
                      <a:pt x="0" y="1"/>
                      <a:pt x="5" y="8"/>
                      <a:pt x="5" y="8"/>
                    </a:cubicBezTo>
                    <a:cubicBezTo>
                      <a:pt x="9" y="8"/>
                      <a:pt x="13" y="2"/>
                      <a:pt x="8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14" name="Freeform 221"/>
              <p:cNvSpPr>
                <a:spLocks/>
              </p:cNvSpPr>
              <p:nvPr/>
            </p:nvSpPr>
            <p:spPr bwMode="gray">
              <a:xfrm>
                <a:off x="2288687" y="5388207"/>
                <a:ext cx="21002" cy="16918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6" y="12"/>
                  </a:cxn>
                  <a:cxn ang="0">
                    <a:pos x="7" y="3"/>
                  </a:cxn>
                </a:cxnLst>
                <a:rect l="0" t="0" r="r" b="b"/>
                <a:pathLst>
                  <a:path w="15" h="12">
                    <a:moveTo>
                      <a:pt x="7" y="3"/>
                    </a:moveTo>
                    <a:cubicBezTo>
                      <a:pt x="0" y="6"/>
                      <a:pt x="6" y="12"/>
                      <a:pt x="6" y="12"/>
                    </a:cubicBezTo>
                    <a:cubicBezTo>
                      <a:pt x="14" y="12"/>
                      <a:pt x="15" y="0"/>
                      <a:pt x="7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15" name="Freeform 222"/>
              <p:cNvSpPr>
                <a:spLocks/>
              </p:cNvSpPr>
              <p:nvPr/>
            </p:nvSpPr>
            <p:spPr bwMode="gray">
              <a:xfrm>
                <a:off x="2287520" y="5329284"/>
                <a:ext cx="14001" cy="9334"/>
              </a:xfrm>
              <a:custGeom>
                <a:avLst/>
                <a:gdLst/>
                <a:ahLst/>
                <a:cxnLst>
                  <a:cxn ang="0">
                    <a:pos x="5" y="1"/>
                  </a:cxn>
                  <a:cxn ang="0">
                    <a:pos x="3" y="7"/>
                  </a:cxn>
                  <a:cxn ang="0">
                    <a:pos x="5" y="1"/>
                  </a:cxn>
                </a:cxnLst>
                <a:rect l="0" t="0" r="r" b="b"/>
                <a:pathLst>
                  <a:path w="10" h="7">
                    <a:moveTo>
                      <a:pt x="5" y="1"/>
                    </a:moveTo>
                    <a:cubicBezTo>
                      <a:pt x="0" y="0"/>
                      <a:pt x="3" y="7"/>
                      <a:pt x="3" y="7"/>
                    </a:cubicBezTo>
                    <a:cubicBezTo>
                      <a:pt x="9" y="7"/>
                      <a:pt x="10" y="1"/>
                      <a:pt x="5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16" name="Freeform 223"/>
              <p:cNvSpPr>
                <a:spLocks/>
              </p:cNvSpPr>
              <p:nvPr/>
            </p:nvSpPr>
            <p:spPr bwMode="gray">
              <a:xfrm>
                <a:off x="2023243" y="5553890"/>
                <a:ext cx="202437" cy="301614"/>
              </a:xfrm>
              <a:custGeom>
                <a:avLst/>
                <a:gdLst/>
                <a:ahLst/>
                <a:cxnLst>
                  <a:cxn ang="0">
                    <a:pos x="144" y="46"/>
                  </a:cxn>
                  <a:cxn ang="0">
                    <a:pos x="137" y="35"/>
                  </a:cxn>
                  <a:cxn ang="0">
                    <a:pos x="142" y="27"/>
                  </a:cxn>
                  <a:cxn ang="0">
                    <a:pos x="136" y="24"/>
                  </a:cxn>
                  <a:cxn ang="0">
                    <a:pos x="137" y="20"/>
                  </a:cxn>
                  <a:cxn ang="0">
                    <a:pos x="135" y="15"/>
                  </a:cxn>
                  <a:cxn ang="0">
                    <a:pos x="125" y="18"/>
                  </a:cxn>
                  <a:cxn ang="0">
                    <a:pos x="119" y="8"/>
                  </a:cxn>
                  <a:cxn ang="0">
                    <a:pos x="109" y="0"/>
                  </a:cxn>
                  <a:cxn ang="0">
                    <a:pos x="107" y="11"/>
                  </a:cxn>
                  <a:cxn ang="0">
                    <a:pos x="97" y="8"/>
                  </a:cxn>
                  <a:cxn ang="0">
                    <a:pos x="53" y="28"/>
                  </a:cxn>
                  <a:cxn ang="0">
                    <a:pos x="33" y="13"/>
                  </a:cxn>
                  <a:cxn ang="0">
                    <a:pos x="24" y="12"/>
                  </a:cxn>
                  <a:cxn ang="0">
                    <a:pos x="28" y="22"/>
                  </a:cxn>
                  <a:cxn ang="0">
                    <a:pos x="22" y="33"/>
                  </a:cxn>
                  <a:cxn ang="0">
                    <a:pos x="17" y="48"/>
                  </a:cxn>
                  <a:cxn ang="0">
                    <a:pos x="29" y="51"/>
                  </a:cxn>
                  <a:cxn ang="0">
                    <a:pos x="36" y="60"/>
                  </a:cxn>
                  <a:cxn ang="0">
                    <a:pos x="32" y="73"/>
                  </a:cxn>
                  <a:cxn ang="0">
                    <a:pos x="37" y="79"/>
                  </a:cxn>
                  <a:cxn ang="0">
                    <a:pos x="32" y="100"/>
                  </a:cxn>
                  <a:cxn ang="0">
                    <a:pos x="24" y="102"/>
                  </a:cxn>
                  <a:cxn ang="0">
                    <a:pos x="25" y="120"/>
                  </a:cxn>
                  <a:cxn ang="0">
                    <a:pos x="35" y="124"/>
                  </a:cxn>
                  <a:cxn ang="0">
                    <a:pos x="28" y="138"/>
                  </a:cxn>
                  <a:cxn ang="0">
                    <a:pos x="25" y="130"/>
                  </a:cxn>
                  <a:cxn ang="0">
                    <a:pos x="10" y="166"/>
                  </a:cxn>
                  <a:cxn ang="0">
                    <a:pos x="14" y="175"/>
                  </a:cxn>
                  <a:cxn ang="0">
                    <a:pos x="7" y="182"/>
                  </a:cxn>
                  <a:cxn ang="0">
                    <a:pos x="12" y="189"/>
                  </a:cxn>
                  <a:cxn ang="0">
                    <a:pos x="4" y="189"/>
                  </a:cxn>
                  <a:cxn ang="0">
                    <a:pos x="0" y="193"/>
                  </a:cxn>
                  <a:cxn ang="0">
                    <a:pos x="5" y="206"/>
                  </a:cxn>
                  <a:cxn ang="0">
                    <a:pos x="14" y="199"/>
                  </a:cxn>
                  <a:cxn ang="0">
                    <a:pos x="19" y="217"/>
                  </a:cxn>
                  <a:cxn ang="0">
                    <a:pos x="28" y="215"/>
                  </a:cxn>
                  <a:cxn ang="0">
                    <a:pos x="37" y="219"/>
                  </a:cxn>
                  <a:cxn ang="0">
                    <a:pos x="56" y="207"/>
                  </a:cxn>
                  <a:cxn ang="0">
                    <a:pos x="55" y="201"/>
                  </a:cxn>
                  <a:cxn ang="0">
                    <a:pos x="71" y="196"/>
                  </a:cxn>
                  <a:cxn ang="0">
                    <a:pos x="85" y="205"/>
                  </a:cxn>
                  <a:cxn ang="0">
                    <a:pos x="96" y="212"/>
                  </a:cxn>
                  <a:cxn ang="0">
                    <a:pos x="104" y="195"/>
                  </a:cxn>
                  <a:cxn ang="0">
                    <a:pos x="109" y="191"/>
                  </a:cxn>
                  <a:cxn ang="0">
                    <a:pos x="107" y="180"/>
                  </a:cxn>
                  <a:cxn ang="0">
                    <a:pos x="127" y="119"/>
                  </a:cxn>
                  <a:cxn ang="0">
                    <a:pos x="126" y="100"/>
                  </a:cxn>
                  <a:cxn ang="0">
                    <a:pos x="147" y="80"/>
                  </a:cxn>
                  <a:cxn ang="0">
                    <a:pos x="137" y="51"/>
                  </a:cxn>
                  <a:cxn ang="0">
                    <a:pos x="144" y="46"/>
                  </a:cxn>
                </a:cxnLst>
                <a:rect l="0" t="0" r="r" b="b"/>
                <a:pathLst>
                  <a:path w="147" h="219">
                    <a:moveTo>
                      <a:pt x="144" y="46"/>
                    </a:moveTo>
                    <a:cubicBezTo>
                      <a:pt x="137" y="35"/>
                      <a:pt x="137" y="35"/>
                      <a:pt x="137" y="35"/>
                    </a:cubicBezTo>
                    <a:cubicBezTo>
                      <a:pt x="142" y="27"/>
                      <a:pt x="142" y="27"/>
                      <a:pt x="142" y="27"/>
                    </a:cubicBezTo>
                    <a:cubicBezTo>
                      <a:pt x="136" y="24"/>
                      <a:pt x="136" y="24"/>
                      <a:pt x="136" y="24"/>
                    </a:cubicBezTo>
                    <a:cubicBezTo>
                      <a:pt x="137" y="20"/>
                      <a:pt x="137" y="20"/>
                      <a:pt x="137" y="20"/>
                    </a:cubicBezTo>
                    <a:cubicBezTo>
                      <a:pt x="135" y="15"/>
                      <a:pt x="135" y="15"/>
                      <a:pt x="135" y="15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5" y="18"/>
                      <a:pt x="124" y="13"/>
                      <a:pt x="119" y="8"/>
                    </a:cubicBezTo>
                    <a:cubicBezTo>
                      <a:pt x="116" y="2"/>
                      <a:pt x="109" y="0"/>
                      <a:pt x="109" y="0"/>
                    </a:cubicBezTo>
                    <a:cubicBezTo>
                      <a:pt x="107" y="11"/>
                      <a:pt x="107" y="11"/>
                      <a:pt x="107" y="11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8"/>
                      <a:pt x="69" y="30"/>
                      <a:pt x="53" y="28"/>
                    </a:cubicBezTo>
                    <a:cubicBezTo>
                      <a:pt x="33" y="28"/>
                      <a:pt x="33" y="13"/>
                      <a:pt x="33" y="13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3"/>
                      <a:pt x="17" y="41"/>
                      <a:pt x="17" y="48"/>
                    </a:cubicBezTo>
                    <a:cubicBezTo>
                      <a:pt x="19" y="54"/>
                      <a:pt x="29" y="51"/>
                      <a:pt x="29" y="51"/>
                    </a:cubicBezTo>
                    <a:cubicBezTo>
                      <a:pt x="36" y="60"/>
                      <a:pt x="36" y="60"/>
                      <a:pt x="36" y="60"/>
                    </a:cubicBezTo>
                    <a:cubicBezTo>
                      <a:pt x="32" y="73"/>
                      <a:pt x="32" y="73"/>
                      <a:pt x="32" y="73"/>
                    </a:cubicBezTo>
                    <a:cubicBezTo>
                      <a:pt x="37" y="79"/>
                      <a:pt x="37" y="79"/>
                      <a:pt x="37" y="79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24" y="102"/>
                      <a:pt x="24" y="102"/>
                      <a:pt x="24" y="102"/>
                    </a:cubicBezTo>
                    <a:cubicBezTo>
                      <a:pt x="25" y="120"/>
                      <a:pt x="25" y="120"/>
                      <a:pt x="25" y="120"/>
                    </a:cubicBezTo>
                    <a:cubicBezTo>
                      <a:pt x="25" y="120"/>
                      <a:pt x="31" y="120"/>
                      <a:pt x="35" y="124"/>
                    </a:cubicBezTo>
                    <a:cubicBezTo>
                      <a:pt x="37" y="127"/>
                      <a:pt x="28" y="138"/>
                      <a:pt x="28" y="138"/>
                    </a:cubicBezTo>
                    <a:cubicBezTo>
                      <a:pt x="25" y="130"/>
                      <a:pt x="25" y="130"/>
                      <a:pt x="25" y="130"/>
                    </a:cubicBezTo>
                    <a:cubicBezTo>
                      <a:pt x="10" y="166"/>
                      <a:pt x="10" y="166"/>
                      <a:pt x="10" y="166"/>
                    </a:cubicBezTo>
                    <a:cubicBezTo>
                      <a:pt x="14" y="175"/>
                      <a:pt x="14" y="175"/>
                      <a:pt x="14" y="175"/>
                    </a:cubicBezTo>
                    <a:cubicBezTo>
                      <a:pt x="7" y="182"/>
                      <a:pt x="7" y="182"/>
                      <a:pt x="7" y="182"/>
                    </a:cubicBezTo>
                    <a:cubicBezTo>
                      <a:pt x="7" y="182"/>
                      <a:pt x="12" y="188"/>
                      <a:pt x="12" y="189"/>
                    </a:cubicBezTo>
                    <a:cubicBezTo>
                      <a:pt x="11" y="192"/>
                      <a:pt x="4" y="189"/>
                      <a:pt x="4" y="189"/>
                    </a:cubicBezTo>
                    <a:cubicBezTo>
                      <a:pt x="0" y="193"/>
                      <a:pt x="0" y="193"/>
                      <a:pt x="0" y="193"/>
                    </a:cubicBezTo>
                    <a:cubicBezTo>
                      <a:pt x="5" y="206"/>
                      <a:pt x="5" y="206"/>
                      <a:pt x="5" y="206"/>
                    </a:cubicBezTo>
                    <a:cubicBezTo>
                      <a:pt x="5" y="206"/>
                      <a:pt x="11" y="198"/>
                      <a:pt x="14" y="199"/>
                    </a:cubicBezTo>
                    <a:cubicBezTo>
                      <a:pt x="19" y="200"/>
                      <a:pt x="19" y="217"/>
                      <a:pt x="19" y="217"/>
                    </a:cubicBezTo>
                    <a:cubicBezTo>
                      <a:pt x="19" y="217"/>
                      <a:pt x="25" y="215"/>
                      <a:pt x="28" y="215"/>
                    </a:cubicBezTo>
                    <a:cubicBezTo>
                      <a:pt x="31" y="216"/>
                      <a:pt x="37" y="219"/>
                      <a:pt x="37" y="219"/>
                    </a:cubicBezTo>
                    <a:cubicBezTo>
                      <a:pt x="56" y="207"/>
                      <a:pt x="56" y="207"/>
                      <a:pt x="56" y="207"/>
                    </a:cubicBezTo>
                    <a:cubicBezTo>
                      <a:pt x="55" y="201"/>
                      <a:pt x="55" y="201"/>
                      <a:pt x="55" y="201"/>
                    </a:cubicBezTo>
                    <a:cubicBezTo>
                      <a:pt x="55" y="201"/>
                      <a:pt x="59" y="195"/>
                      <a:pt x="71" y="196"/>
                    </a:cubicBezTo>
                    <a:cubicBezTo>
                      <a:pt x="80" y="198"/>
                      <a:pt x="85" y="205"/>
                      <a:pt x="85" y="205"/>
                    </a:cubicBezTo>
                    <a:cubicBezTo>
                      <a:pt x="96" y="212"/>
                      <a:pt x="96" y="212"/>
                      <a:pt x="96" y="212"/>
                    </a:cubicBezTo>
                    <a:cubicBezTo>
                      <a:pt x="104" y="195"/>
                      <a:pt x="104" y="195"/>
                      <a:pt x="104" y="195"/>
                    </a:cubicBezTo>
                    <a:cubicBezTo>
                      <a:pt x="109" y="191"/>
                      <a:pt x="109" y="191"/>
                      <a:pt x="109" y="191"/>
                    </a:cubicBezTo>
                    <a:cubicBezTo>
                      <a:pt x="107" y="180"/>
                      <a:pt x="107" y="180"/>
                      <a:pt x="107" y="180"/>
                    </a:cubicBezTo>
                    <a:cubicBezTo>
                      <a:pt x="127" y="119"/>
                      <a:pt x="127" y="119"/>
                      <a:pt x="127" y="119"/>
                    </a:cubicBezTo>
                    <a:cubicBezTo>
                      <a:pt x="127" y="119"/>
                      <a:pt x="123" y="109"/>
                      <a:pt x="126" y="100"/>
                    </a:cubicBezTo>
                    <a:cubicBezTo>
                      <a:pt x="128" y="91"/>
                      <a:pt x="147" y="80"/>
                      <a:pt x="147" y="80"/>
                    </a:cubicBezTo>
                    <a:cubicBezTo>
                      <a:pt x="137" y="51"/>
                      <a:pt x="137" y="51"/>
                      <a:pt x="137" y="51"/>
                    </a:cubicBezTo>
                    <a:cubicBezTo>
                      <a:pt x="144" y="46"/>
                      <a:pt x="144" y="46"/>
                      <a:pt x="144" y="4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17" name="Freeform 224"/>
              <p:cNvSpPr>
                <a:spLocks/>
              </p:cNvSpPr>
              <p:nvPr/>
            </p:nvSpPr>
            <p:spPr bwMode="gray">
              <a:xfrm>
                <a:off x="2003408" y="5801831"/>
                <a:ext cx="33253" cy="14001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11" y="8"/>
                  </a:cxn>
                  <a:cxn ang="0">
                    <a:pos x="12" y="1"/>
                  </a:cxn>
                </a:cxnLst>
                <a:rect l="0" t="0" r="r" b="b"/>
                <a:pathLst>
                  <a:path w="24" h="10">
                    <a:moveTo>
                      <a:pt x="12" y="1"/>
                    </a:moveTo>
                    <a:cubicBezTo>
                      <a:pt x="0" y="0"/>
                      <a:pt x="11" y="8"/>
                      <a:pt x="11" y="8"/>
                    </a:cubicBezTo>
                    <a:cubicBezTo>
                      <a:pt x="21" y="10"/>
                      <a:pt x="24" y="2"/>
                      <a:pt x="12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18" name="Freeform 225"/>
              <p:cNvSpPr>
                <a:spLocks/>
              </p:cNvSpPr>
              <p:nvPr/>
            </p:nvSpPr>
            <p:spPr bwMode="gray">
              <a:xfrm>
                <a:off x="2069915" y="5538722"/>
                <a:ext cx="23336" cy="24502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6" y="10"/>
                  </a:cxn>
                  <a:cxn ang="0">
                    <a:pos x="8" y="16"/>
                  </a:cxn>
                </a:cxnLst>
                <a:rect l="0" t="0" r="r" b="b"/>
                <a:pathLst>
                  <a:path w="17" h="18">
                    <a:moveTo>
                      <a:pt x="8" y="16"/>
                    </a:moveTo>
                    <a:cubicBezTo>
                      <a:pt x="17" y="12"/>
                      <a:pt x="13" y="0"/>
                      <a:pt x="6" y="10"/>
                    </a:cubicBezTo>
                    <a:cubicBezTo>
                      <a:pt x="0" y="18"/>
                      <a:pt x="8" y="16"/>
                      <a:pt x="8" y="1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19" name="Freeform 226"/>
              <p:cNvSpPr>
                <a:spLocks/>
              </p:cNvSpPr>
              <p:nvPr/>
            </p:nvSpPr>
            <p:spPr bwMode="gray">
              <a:xfrm>
                <a:off x="2351110" y="6182203"/>
                <a:ext cx="19252" cy="27419"/>
              </a:xfrm>
              <a:custGeom>
                <a:avLst/>
                <a:gdLst/>
                <a:ahLst/>
                <a:cxnLst>
                  <a:cxn ang="0">
                    <a:pos x="8" y="9"/>
                  </a:cxn>
                  <a:cxn ang="0">
                    <a:pos x="1" y="8"/>
                  </a:cxn>
                  <a:cxn ang="0">
                    <a:pos x="0" y="14"/>
                  </a:cxn>
                  <a:cxn ang="0">
                    <a:pos x="8" y="9"/>
                  </a:cxn>
                </a:cxnLst>
                <a:rect l="0" t="0" r="r" b="b"/>
                <a:pathLst>
                  <a:path w="14" h="20">
                    <a:moveTo>
                      <a:pt x="8" y="9"/>
                    </a:moveTo>
                    <a:cubicBezTo>
                      <a:pt x="1" y="0"/>
                      <a:pt x="1" y="8"/>
                      <a:pt x="1" y="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1" y="20"/>
                      <a:pt x="14" y="16"/>
                      <a:pt x="8" y="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20" name="Freeform 227"/>
              <p:cNvSpPr>
                <a:spLocks/>
              </p:cNvSpPr>
              <p:nvPr/>
            </p:nvSpPr>
            <p:spPr bwMode="gray">
              <a:xfrm>
                <a:off x="2410032" y="6048606"/>
                <a:ext cx="21002" cy="11084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0" y="3"/>
                  </a:cxn>
                  <a:cxn ang="0">
                    <a:pos x="4" y="6"/>
                  </a:cxn>
                  <a:cxn ang="0">
                    <a:pos x="9" y="4"/>
                  </a:cxn>
                </a:cxnLst>
                <a:rect l="0" t="0" r="r" b="b"/>
                <a:pathLst>
                  <a:path w="15" h="8">
                    <a:moveTo>
                      <a:pt x="9" y="4"/>
                    </a:moveTo>
                    <a:cubicBezTo>
                      <a:pt x="1" y="0"/>
                      <a:pt x="0" y="3"/>
                      <a:pt x="0" y="3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8" y="8"/>
                      <a:pt x="15" y="5"/>
                      <a:pt x="9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21" name="Freeform 228"/>
              <p:cNvSpPr>
                <a:spLocks/>
              </p:cNvSpPr>
              <p:nvPr/>
            </p:nvSpPr>
            <p:spPr bwMode="gray">
              <a:xfrm>
                <a:off x="2705228" y="6032271"/>
                <a:ext cx="18085" cy="5251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6" y="1"/>
                  </a:cxn>
                  <a:cxn ang="0">
                    <a:pos x="5" y="4"/>
                  </a:cxn>
                </a:cxnLst>
                <a:rect l="0" t="0" r="r" b="b"/>
                <a:pathLst>
                  <a:path w="13" h="4">
                    <a:moveTo>
                      <a:pt x="5" y="4"/>
                    </a:moveTo>
                    <a:cubicBezTo>
                      <a:pt x="8" y="4"/>
                      <a:pt x="13" y="2"/>
                      <a:pt x="6" y="1"/>
                    </a:cubicBezTo>
                    <a:cubicBezTo>
                      <a:pt x="0" y="0"/>
                      <a:pt x="5" y="4"/>
                      <a:pt x="5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22" name="Freeform 229"/>
              <p:cNvSpPr>
                <a:spLocks/>
              </p:cNvSpPr>
              <p:nvPr/>
            </p:nvSpPr>
            <p:spPr bwMode="gray">
              <a:xfrm>
                <a:off x="2390780" y="6041605"/>
                <a:ext cx="8167" cy="8167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4"/>
                  </a:cxn>
                  <a:cxn ang="0">
                    <a:pos x="3" y="0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0" y="0"/>
                      <a:pt x="0" y="4"/>
                      <a:pt x="0" y="4"/>
                    </a:cubicBezTo>
                    <a:cubicBezTo>
                      <a:pt x="4" y="6"/>
                      <a:pt x="6" y="2"/>
                      <a:pt x="3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23" name="Freeform 230"/>
              <p:cNvSpPr>
                <a:spLocks/>
              </p:cNvSpPr>
              <p:nvPr/>
            </p:nvSpPr>
            <p:spPr bwMode="gray">
              <a:xfrm>
                <a:off x="2036661" y="4836901"/>
                <a:ext cx="1082192" cy="1279378"/>
              </a:xfrm>
              <a:custGeom>
                <a:avLst/>
                <a:gdLst/>
                <a:ahLst/>
                <a:cxnLst>
                  <a:cxn ang="0">
                    <a:pos x="758" y="698"/>
                  </a:cxn>
                  <a:cxn ang="0">
                    <a:pos x="723" y="664"/>
                  </a:cxn>
                  <a:cxn ang="0">
                    <a:pos x="659" y="618"/>
                  </a:cxn>
                  <a:cxn ang="0">
                    <a:pos x="611" y="564"/>
                  </a:cxn>
                  <a:cxn ang="0">
                    <a:pos x="546" y="530"/>
                  </a:cxn>
                  <a:cxn ang="0">
                    <a:pos x="500" y="480"/>
                  </a:cxn>
                  <a:cxn ang="0">
                    <a:pos x="477" y="433"/>
                  </a:cxn>
                  <a:cxn ang="0">
                    <a:pos x="456" y="356"/>
                  </a:cxn>
                  <a:cxn ang="0">
                    <a:pos x="388" y="243"/>
                  </a:cxn>
                  <a:cxn ang="0">
                    <a:pos x="397" y="188"/>
                  </a:cxn>
                  <a:cxn ang="0">
                    <a:pos x="407" y="166"/>
                  </a:cxn>
                  <a:cxn ang="0">
                    <a:pos x="458" y="148"/>
                  </a:cxn>
                  <a:cxn ang="0">
                    <a:pos x="503" y="166"/>
                  </a:cxn>
                  <a:cxn ang="0">
                    <a:pos x="491" y="120"/>
                  </a:cxn>
                  <a:cxn ang="0">
                    <a:pos x="514" y="84"/>
                  </a:cxn>
                  <a:cxn ang="0">
                    <a:pos x="457" y="58"/>
                  </a:cxn>
                  <a:cxn ang="0">
                    <a:pos x="423" y="25"/>
                  </a:cxn>
                  <a:cxn ang="0">
                    <a:pos x="406" y="3"/>
                  </a:cxn>
                  <a:cxn ang="0">
                    <a:pos x="342" y="17"/>
                  </a:cxn>
                  <a:cxn ang="0">
                    <a:pos x="301" y="7"/>
                  </a:cxn>
                  <a:cxn ang="0">
                    <a:pos x="282" y="22"/>
                  </a:cxn>
                  <a:cxn ang="0">
                    <a:pos x="267" y="51"/>
                  </a:cxn>
                  <a:cxn ang="0">
                    <a:pos x="256" y="45"/>
                  </a:cxn>
                  <a:cxn ang="0">
                    <a:pos x="216" y="23"/>
                  </a:cxn>
                  <a:cxn ang="0">
                    <a:pos x="191" y="61"/>
                  </a:cxn>
                  <a:cxn ang="0">
                    <a:pos x="178" y="80"/>
                  </a:cxn>
                  <a:cxn ang="0">
                    <a:pos x="162" y="49"/>
                  </a:cxn>
                  <a:cxn ang="0">
                    <a:pos x="144" y="16"/>
                  </a:cxn>
                  <a:cxn ang="0">
                    <a:pos x="132" y="39"/>
                  </a:cxn>
                  <a:cxn ang="0">
                    <a:pos x="87" y="44"/>
                  </a:cxn>
                  <a:cxn ang="0">
                    <a:pos x="32" y="54"/>
                  </a:cxn>
                  <a:cxn ang="0">
                    <a:pos x="18" y="115"/>
                  </a:cxn>
                  <a:cxn ang="0">
                    <a:pos x="24" y="142"/>
                  </a:cxn>
                  <a:cxn ang="0">
                    <a:pos x="54" y="219"/>
                  </a:cxn>
                  <a:cxn ang="0">
                    <a:pos x="86" y="252"/>
                  </a:cxn>
                  <a:cxn ang="0">
                    <a:pos x="168" y="230"/>
                  </a:cxn>
                  <a:cxn ang="0">
                    <a:pos x="226" y="293"/>
                  </a:cxn>
                  <a:cxn ang="0">
                    <a:pos x="245" y="385"/>
                  </a:cxn>
                  <a:cxn ang="0">
                    <a:pos x="264" y="435"/>
                  </a:cxn>
                  <a:cxn ang="0">
                    <a:pos x="308" y="485"/>
                  </a:cxn>
                  <a:cxn ang="0">
                    <a:pos x="348" y="527"/>
                  </a:cxn>
                  <a:cxn ang="0">
                    <a:pos x="388" y="578"/>
                  </a:cxn>
                  <a:cxn ang="0">
                    <a:pos x="457" y="618"/>
                  </a:cxn>
                  <a:cxn ang="0">
                    <a:pos x="472" y="627"/>
                  </a:cxn>
                  <a:cxn ang="0">
                    <a:pos x="483" y="650"/>
                  </a:cxn>
                  <a:cxn ang="0">
                    <a:pos x="516" y="663"/>
                  </a:cxn>
                  <a:cxn ang="0">
                    <a:pos x="531" y="704"/>
                  </a:cxn>
                  <a:cxn ang="0">
                    <a:pos x="571" y="734"/>
                  </a:cxn>
                  <a:cxn ang="0">
                    <a:pos x="593" y="834"/>
                  </a:cxn>
                  <a:cxn ang="0">
                    <a:pos x="559" y="876"/>
                  </a:cxn>
                  <a:cxn ang="0">
                    <a:pos x="558" y="923"/>
                  </a:cxn>
                  <a:cxn ang="0">
                    <a:pos x="646" y="836"/>
                  </a:cxn>
                  <a:cxn ang="0">
                    <a:pos x="665" y="803"/>
                  </a:cxn>
                  <a:cxn ang="0">
                    <a:pos x="627" y="763"/>
                  </a:cxn>
                  <a:cxn ang="0">
                    <a:pos x="651" y="707"/>
                  </a:cxn>
                  <a:cxn ang="0">
                    <a:pos x="691" y="698"/>
                  </a:cxn>
                  <a:cxn ang="0">
                    <a:pos x="759" y="758"/>
                  </a:cxn>
                </a:cxnLst>
                <a:rect l="0" t="0" r="r" b="b"/>
                <a:pathLst>
                  <a:path w="785" h="928">
                    <a:moveTo>
                      <a:pt x="785" y="732"/>
                    </a:moveTo>
                    <a:cubicBezTo>
                      <a:pt x="779" y="729"/>
                      <a:pt x="779" y="729"/>
                      <a:pt x="779" y="729"/>
                    </a:cubicBezTo>
                    <a:cubicBezTo>
                      <a:pt x="776" y="717"/>
                      <a:pt x="776" y="717"/>
                      <a:pt x="776" y="717"/>
                    </a:cubicBezTo>
                    <a:cubicBezTo>
                      <a:pt x="767" y="698"/>
                      <a:pt x="767" y="698"/>
                      <a:pt x="767" y="698"/>
                    </a:cubicBezTo>
                    <a:cubicBezTo>
                      <a:pt x="758" y="698"/>
                      <a:pt x="758" y="698"/>
                      <a:pt x="758" y="698"/>
                    </a:cubicBezTo>
                    <a:cubicBezTo>
                      <a:pt x="750" y="686"/>
                      <a:pt x="750" y="686"/>
                      <a:pt x="750" y="686"/>
                    </a:cubicBezTo>
                    <a:cubicBezTo>
                      <a:pt x="750" y="686"/>
                      <a:pt x="753" y="682"/>
                      <a:pt x="748" y="678"/>
                    </a:cubicBezTo>
                    <a:cubicBezTo>
                      <a:pt x="740" y="672"/>
                      <a:pt x="736" y="671"/>
                      <a:pt x="736" y="671"/>
                    </a:cubicBezTo>
                    <a:cubicBezTo>
                      <a:pt x="728" y="663"/>
                      <a:pt x="728" y="663"/>
                      <a:pt x="728" y="663"/>
                    </a:cubicBezTo>
                    <a:cubicBezTo>
                      <a:pt x="723" y="664"/>
                      <a:pt x="723" y="664"/>
                      <a:pt x="723" y="664"/>
                    </a:cubicBezTo>
                    <a:cubicBezTo>
                      <a:pt x="707" y="653"/>
                      <a:pt x="707" y="653"/>
                      <a:pt x="707" y="653"/>
                    </a:cubicBezTo>
                    <a:cubicBezTo>
                      <a:pt x="704" y="647"/>
                      <a:pt x="704" y="647"/>
                      <a:pt x="704" y="647"/>
                    </a:cubicBezTo>
                    <a:cubicBezTo>
                      <a:pt x="691" y="638"/>
                      <a:pt x="691" y="638"/>
                      <a:pt x="691" y="638"/>
                    </a:cubicBezTo>
                    <a:cubicBezTo>
                      <a:pt x="688" y="633"/>
                      <a:pt x="688" y="633"/>
                      <a:pt x="688" y="633"/>
                    </a:cubicBezTo>
                    <a:cubicBezTo>
                      <a:pt x="659" y="618"/>
                      <a:pt x="659" y="618"/>
                      <a:pt x="659" y="618"/>
                    </a:cubicBezTo>
                    <a:cubicBezTo>
                      <a:pt x="654" y="619"/>
                      <a:pt x="654" y="619"/>
                      <a:pt x="654" y="619"/>
                    </a:cubicBezTo>
                    <a:cubicBezTo>
                      <a:pt x="631" y="601"/>
                      <a:pt x="631" y="601"/>
                      <a:pt x="631" y="601"/>
                    </a:cubicBezTo>
                    <a:cubicBezTo>
                      <a:pt x="624" y="600"/>
                      <a:pt x="624" y="600"/>
                      <a:pt x="624" y="600"/>
                    </a:cubicBezTo>
                    <a:cubicBezTo>
                      <a:pt x="624" y="600"/>
                      <a:pt x="601" y="583"/>
                      <a:pt x="599" y="577"/>
                    </a:cubicBezTo>
                    <a:cubicBezTo>
                      <a:pt x="599" y="569"/>
                      <a:pt x="606" y="566"/>
                      <a:pt x="611" y="564"/>
                    </a:cubicBezTo>
                    <a:cubicBezTo>
                      <a:pt x="617" y="562"/>
                      <a:pt x="624" y="557"/>
                      <a:pt x="624" y="557"/>
                    </a:cubicBezTo>
                    <a:cubicBezTo>
                      <a:pt x="625" y="547"/>
                      <a:pt x="625" y="547"/>
                      <a:pt x="625" y="547"/>
                    </a:cubicBezTo>
                    <a:cubicBezTo>
                      <a:pt x="625" y="547"/>
                      <a:pt x="620" y="539"/>
                      <a:pt x="613" y="538"/>
                    </a:cubicBezTo>
                    <a:cubicBezTo>
                      <a:pt x="607" y="535"/>
                      <a:pt x="590" y="537"/>
                      <a:pt x="582" y="537"/>
                    </a:cubicBezTo>
                    <a:cubicBezTo>
                      <a:pt x="546" y="530"/>
                      <a:pt x="546" y="530"/>
                      <a:pt x="546" y="530"/>
                    </a:cubicBezTo>
                    <a:cubicBezTo>
                      <a:pt x="543" y="526"/>
                      <a:pt x="543" y="526"/>
                      <a:pt x="543" y="526"/>
                    </a:cubicBezTo>
                    <a:cubicBezTo>
                      <a:pt x="523" y="511"/>
                      <a:pt x="523" y="511"/>
                      <a:pt x="523" y="511"/>
                    </a:cubicBezTo>
                    <a:cubicBezTo>
                      <a:pt x="522" y="503"/>
                      <a:pt x="522" y="503"/>
                      <a:pt x="522" y="503"/>
                    </a:cubicBezTo>
                    <a:cubicBezTo>
                      <a:pt x="511" y="497"/>
                      <a:pt x="511" y="497"/>
                      <a:pt x="511" y="497"/>
                    </a:cubicBezTo>
                    <a:cubicBezTo>
                      <a:pt x="500" y="480"/>
                      <a:pt x="500" y="480"/>
                      <a:pt x="500" y="480"/>
                    </a:cubicBezTo>
                    <a:cubicBezTo>
                      <a:pt x="493" y="476"/>
                      <a:pt x="493" y="476"/>
                      <a:pt x="493" y="476"/>
                    </a:cubicBezTo>
                    <a:cubicBezTo>
                      <a:pt x="490" y="469"/>
                      <a:pt x="490" y="469"/>
                      <a:pt x="490" y="469"/>
                    </a:cubicBezTo>
                    <a:cubicBezTo>
                      <a:pt x="481" y="461"/>
                      <a:pt x="481" y="461"/>
                      <a:pt x="481" y="461"/>
                    </a:cubicBezTo>
                    <a:cubicBezTo>
                      <a:pt x="475" y="443"/>
                      <a:pt x="475" y="443"/>
                      <a:pt x="475" y="443"/>
                    </a:cubicBezTo>
                    <a:cubicBezTo>
                      <a:pt x="477" y="433"/>
                      <a:pt x="477" y="433"/>
                      <a:pt x="477" y="433"/>
                    </a:cubicBezTo>
                    <a:cubicBezTo>
                      <a:pt x="472" y="425"/>
                      <a:pt x="472" y="425"/>
                      <a:pt x="472" y="425"/>
                    </a:cubicBezTo>
                    <a:cubicBezTo>
                      <a:pt x="472" y="425"/>
                      <a:pt x="476" y="409"/>
                      <a:pt x="473" y="400"/>
                    </a:cubicBezTo>
                    <a:cubicBezTo>
                      <a:pt x="471" y="393"/>
                      <a:pt x="463" y="365"/>
                      <a:pt x="463" y="365"/>
                    </a:cubicBezTo>
                    <a:cubicBezTo>
                      <a:pt x="465" y="362"/>
                      <a:pt x="465" y="362"/>
                      <a:pt x="465" y="362"/>
                    </a:cubicBezTo>
                    <a:cubicBezTo>
                      <a:pt x="456" y="356"/>
                      <a:pt x="456" y="356"/>
                      <a:pt x="456" y="356"/>
                    </a:cubicBezTo>
                    <a:cubicBezTo>
                      <a:pt x="444" y="349"/>
                      <a:pt x="444" y="349"/>
                      <a:pt x="444" y="349"/>
                    </a:cubicBezTo>
                    <a:cubicBezTo>
                      <a:pt x="418" y="317"/>
                      <a:pt x="418" y="317"/>
                      <a:pt x="418" y="317"/>
                    </a:cubicBezTo>
                    <a:cubicBezTo>
                      <a:pt x="404" y="310"/>
                      <a:pt x="404" y="310"/>
                      <a:pt x="404" y="310"/>
                    </a:cubicBezTo>
                    <a:cubicBezTo>
                      <a:pt x="385" y="280"/>
                      <a:pt x="385" y="280"/>
                      <a:pt x="385" y="280"/>
                    </a:cubicBezTo>
                    <a:cubicBezTo>
                      <a:pt x="388" y="243"/>
                      <a:pt x="388" y="243"/>
                      <a:pt x="388" y="243"/>
                    </a:cubicBezTo>
                    <a:cubicBezTo>
                      <a:pt x="385" y="236"/>
                      <a:pt x="385" y="236"/>
                      <a:pt x="385" y="236"/>
                    </a:cubicBezTo>
                    <a:cubicBezTo>
                      <a:pt x="395" y="220"/>
                      <a:pt x="395" y="220"/>
                      <a:pt x="395" y="220"/>
                    </a:cubicBezTo>
                    <a:cubicBezTo>
                      <a:pt x="395" y="220"/>
                      <a:pt x="406" y="219"/>
                      <a:pt x="409" y="212"/>
                    </a:cubicBezTo>
                    <a:cubicBezTo>
                      <a:pt x="412" y="205"/>
                      <a:pt x="398" y="199"/>
                      <a:pt x="398" y="199"/>
                    </a:cubicBezTo>
                    <a:cubicBezTo>
                      <a:pt x="398" y="199"/>
                      <a:pt x="399" y="192"/>
                      <a:pt x="397" y="188"/>
                    </a:cubicBezTo>
                    <a:cubicBezTo>
                      <a:pt x="396" y="184"/>
                      <a:pt x="390" y="178"/>
                      <a:pt x="390" y="178"/>
                    </a:cubicBezTo>
                    <a:cubicBezTo>
                      <a:pt x="390" y="178"/>
                      <a:pt x="396" y="175"/>
                      <a:pt x="398" y="173"/>
                    </a:cubicBezTo>
                    <a:cubicBezTo>
                      <a:pt x="401" y="173"/>
                      <a:pt x="401" y="165"/>
                      <a:pt x="401" y="165"/>
                    </a:cubicBezTo>
                    <a:cubicBezTo>
                      <a:pt x="408" y="163"/>
                      <a:pt x="408" y="163"/>
                      <a:pt x="408" y="163"/>
                    </a:cubicBezTo>
                    <a:cubicBezTo>
                      <a:pt x="407" y="166"/>
                      <a:pt x="407" y="166"/>
                      <a:pt x="407" y="166"/>
                    </a:cubicBezTo>
                    <a:cubicBezTo>
                      <a:pt x="407" y="166"/>
                      <a:pt x="422" y="166"/>
                      <a:pt x="431" y="163"/>
                    </a:cubicBezTo>
                    <a:cubicBezTo>
                      <a:pt x="442" y="159"/>
                      <a:pt x="448" y="152"/>
                      <a:pt x="448" y="152"/>
                    </a:cubicBezTo>
                    <a:cubicBezTo>
                      <a:pt x="458" y="154"/>
                      <a:pt x="458" y="154"/>
                      <a:pt x="458" y="154"/>
                    </a:cubicBezTo>
                    <a:cubicBezTo>
                      <a:pt x="464" y="151"/>
                      <a:pt x="464" y="151"/>
                      <a:pt x="464" y="151"/>
                    </a:cubicBezTo>
                    <a:cubicBezTo>
                      <a:pt x="458" y="148"/>
                      <a:pt x="458" y="148"/>
                      <a:pt x="458" y="148"/>
                    </a:cubicBezTo>
                    <a:cubicBezTo>
                      <a:pt x="463" y="143"/>
                      <a:pt x="463" y="143"/>
                      <a:pt x="463" y="143"/>
                    </a:cubicBezTo>
                    <a:cubicBezTo>
                      <a:pt x="489" y="154"/>
                      <a:pt x="489" y="154"/>
                      <a:pt x="489" y="154"/>
                    </a:cubicBezTo>
                    <a:cubicBezTo>
                      <a:pt x="488" y="150"/>
                      <a:pt x="488" y="150"/>
                      <a:pt x="488" y="150"/>
                    </a:cubicBezTo>
                    <a:cubicBezTo>
                      <a:pt x="488" y="150"/>
                      <a:pt x="494" y="151"/>
                      <a:pt x="498" y="153"/>
                    </a:cubicBezTo>
                    <a:cubicBezTo>
                      <a:pt x="503" y="154"/>
                      <a:pt x="503" y="166"/>
                      <a:pt x="503" y="166"/>
                    </a:cubicBezTo>
                    <a:cubicBezTo>
                      <a:pt x="503" y="166"/>
                      <a:pt x="512" y="163"/>
                      <a:pt x="513" y="157"/>
                    </a:cubicBezTo>
                    <a:cubicBezTo>
                      <a:pt x="514" y="148"/>
                      <a:pt x="497" y="145"/>
                      <a:pt x="497" y="145"/>
                    </a:cubicBezTo>
                    <a:cubicBezTo>
                      <a:pt x="497" y="145"/>
                      <a:pt x="506" y="130"/>
                      <a:pt x="505" y="127"/>
                    </a:cubicBezTo>
                    <a:cubicBezTo>
                      <a:pt x="504" y="122"/>
                      <a:pt x="491" y="129"/>
                      <a:pt x="491" y="129"/>
                    </a:cubicBezTo>
                    <a:cubicBezTo>
                      <a:pt x="491" y="120"/>
                      <a:pt x="491" y="120"/>
                      <a:pt x="491" y="120"/>
                    </a:cubicBezTo>
                    <a:cubicBezTo>
                      <a:pt x="491" y="120"/>
                      <a:pt x="507" y="115"/>
                      <a:pt x="508" y="109"/>
                    </a:cubicBezTo>
                    <a:cubicBezTo>
                      <a:pt x="508" y="100"/>
                      <a:pt x="492" y="103"/>
                      <a:pt x="492" y="103"/>
                    </a:cubicBezTo>
                    <a:cubicBezTo>
                      <a:pt x="490" y="93"/>
                      <a:pt x="490" y="93"/>
                      <a:pt x="490" y="93"/>
                    </a:cubicBezTo>
                    <a:cubicBezTo>
                      <a:pt x="507" y="83"/>
                      <a:pt x="507" y="83"/>
                      <a:pt x="507" y="83"/>
                    </a:cubicBezTo>
                    <a:cubicBezTo>
                      <a:pt x="514" y="84"/>
                      <a:pt x="514" y="84"/>
                      <a:pt x="514" y="84"/>
                    </a:cubicBezTo>
                    <a:cubicBezTo>
                      <a:pt x="516" y="83"/>
                      <a:pt x="516" y="77"/>
                      <a:pt x="514" y="75"/>
                    </a:cubicBezTo>
                    <a:cubicBezTo>
                      <a:pt x="493" y="67"/>
                      <a:pt x="493" y="67"/>
                      <a:pt x="493" y="67"/>
                    </a:cubicBezTo>
                    <a:cubicBezTo>
                      <a:pt x="484" y="68"/>
                      <a:pt x="484" y="68"/>
                      <a:pt x="484" y="68"/>
                    </a:cubicBezTo>
                    <a:cubicBezTo>
                      <a:pt x="480" y="63"/>
                      <a:pt x="480" y="63"/>
                      <a:pt x="480" y="63"/>
                    </a:cubicBezTo>
                    <a:cubicBezTo>
                      <a:pt x="457" y="58"/>
                      <a:pt x="457" y="58"/>
                      <a:pt x="457" y="58"/>
                    </a:cubicBezTo>
                    <a:cubicBezTo>
                      <a:pt x="455" y="53"/>
                      <a:pt x="455" y="53"/>
                      <a:pt x="455" y="53"/>
                    </a:cubicBezTo>
                    <a:cubicBezTo>
                      <a:pt x="430" y="47"/>
                      <a:pt x="430" y="47"/>
                      <a:pt x="430" y="47"/>
                    </a:cubicBezTo>
                    <a:cubicBezTo>
                      <a:pt x="428" y="34"/>
                      <a:pt x="428" y="34"/>
                      <a:pt x="428" y="34"/>
                    </a:cubicBezTo>
                    <a:cubicBezTo>
                      <a:pt x="423" y="32"/>
                      <a:pt x="423" y="32"/>
                      <a:pt x="423" y="32"/>
                    </a:cubicBezTo>
                    <a:cubicBezTo>
                      <a:pt x="423" y="32"/>
                      <a:pt x="426" y="27"/>
                      <a:pt x="423" y="25"/>
                    </a:cubicBezTo>
                    <a:cubicBezTo>
                      <a:pt x="421" y="23"/>
                      <a:pt x="417" y="25"/>
                      <a:pt x="417" y="25"/>
                    </a:cubicBezTo>
                    <a:cubicBezTo>
                      <a:pt x="415" y="11"/>
                      <a:pt x="415" y="11"/>
                      <a:pt x="415" y="11"/>
                    </a:cubicBezTo>
                    <a:cubicBezTo>
                      <a:pt x="415" y="11"/>
                      <a:pt x="427" y="7"/>
                      <a:pt x="424" y="4"/>
                    </a:cubicBezTo>
                    <a:cubicBezTo>
                      <a:pt x="422" y="0"/>
                      <a:pt x="411" y="7"/>
                      <a:pt x="411" y="7"/>
                    </a:cubicBezTo>
                    <a:cubicBezTo>
                      <a:pt x="406" y="3"/>
                      <a:pt x="406" y="3"/>
                      <a:pt x="406" y="3"/>
                    </a:cubicBezTo>
                    <a:cubicBezTo>
                      <a:pt x="390" y="14"/>
                      <a:pt x="390" y="14"/>
                      <a:pt x="390" y="14"/>
                    </a:cubicBezTo>
                    <a:cubicBezTo>
                      <a:pt x="371" y="1"/>
                      <a:pt x="371" y="1"/>
                      <a:pt x="371" y="1"/>
                    </a:cubicBezTo>
                    <a:cubicBezTo>
                      <a:pt x="366" y="8"/>
                      <a:pt x="366" y="8"/>
                      <a:pt x="366" y="8"/>
                    </a:cubicBezTo>
                    <a:cubicBezTo>
                      <a:pt x="366" y="8"/>
                      <a:pt x="363" y="5"/>
                      <a:pt x="349" y="4"/>
                    </a:cubicBezTo>
                    <a:cubicBezTo>
                      <a:pt x="336" y="3"/>
                      <a:pt x="342" y="17"/>
                      <a:pt x="342" y="17"/>
                    </a:cubicBezTo>
                    <a:cubicBezTo>
                      <a:pt x="335" y="23"/>
                      <a:pt x="335" y="23"/>
                      <a:pt x="335" y="23"/>
                    </a:cubicBezTo>
                    <a:cubicBezTo>
                      <a:pt x="318" y="15"/>
                      <a:pt x="318" y="15"/>
                      <a:pt x="318" y="15"/>
                    </a:cubicBezTo>
                    <a:cubicBezTo>
                      <a:pt x="318" y="15"/>
                      <a:pt x="319" y="9"/>
                      <a:pt x="314" y="5"/>
                    </a:cubicBezTo>
                    <a:cubicBezTo>
                      <a:pt x="310" y="3"/>
                      <a:pt x="306" y="8"/>
                      <a:pt x="306" y="8"/>
                    </a:cubicBezTo>
                    <a:cubicBezTo>
                      <a:pt x="301" y="7"/>
                      <a:pt x="301" y="7"/>
                      <a:pt x="301" y="7"/>
                    </a:cubicBezTo>
                    <a:cubicBezTo>
                      <a:pt x="293" y="27"/>
                      <a:pt x="293" y="27"/>
                      <a:pt x="293" y="27"/>
                    </a:cubicBezTo>
                    <a:cubicBezTo>
                      <a:pt x="298" y="28"/>
                      <a:pt x="298" y="28"/>
                      <a:pt x="298" y="28"/>
                    </a:cubicBezTo>
                    <a:cubicBezTo>
                      <a:pt x="296" y="38"/>
                      <a:pt x="296" y="38"/>
                      <a:pt x="296" y="38"/>
                    </a:cubicBezTo>
                    <a:cubicBezTo>
                      <a:pt x="282" y="31"/>
                      <a:pt x="282" y="31"/>
                      <a:pt x="282" y="31"/>
                    </a:cubicBezTo>
                    <a:cubicBezTo>
                      <a:pt x="282" y="22"/>
                      <a:pt x="282" y="22"/>
                      <a:pt x="282" y="22"/>
                    </a:cubicBezTo>
                    <a:cubicBezTo>
                      <a:pt x="282" y="22"/>
                      <a:pt x="279" y="20"/>
                      <a:pt x="269" y="27"/>
                    </a:cubicBezTo>
                    <a:cubicBezTo>
                      <a:pt x="258" y="34"/>
                      <a:pt x="266" y="42"/>
                      <a:pt x="266" y="42"/>
                    </a:cubicBezTo>
                    <a:cubicBezTo>
                      <a:pt x="270" y="43"/>
                      <a:pt x="270" y="43"/>
                      <a:pt x="270" y="43"/>
                    </a:cubicBezTo>
                    <a:cubicBezTo>
                      <a:pt x="273" y="45"/>
                      <a:pt x="273" y="45"/>
                      <a:pt x="273" y="45"/>
                    </a:cubicBezTo>
                    <a:cubicBezTo>
                      <a:pt x="267" y="51"/>
                      <a:pt x="267" y="51"/>
                      <a:pt x="267" y="51"/>
                    </a:cubicBezTo>
                    <a:cubicBezTo>
                      <a:pt x="265" y="61"/>
                      <a:pt x="265" y="61"/>
                      <a:pt x="265" y="61"/>
                    </a:cubicBezTo>
                    <a:cubicBezTo>
                      <a:pt x="262" y="61"/>
                      <a:pt x="262" y="61"/>
                      <a:pt x="262" y="61"/>
                    </a:cubicBezTo>
                    <a:cubicBezTo>
                      <a:pt x="261" y="58"/>
                      <a:pt x="261" y="58"/>
                      <a:pt x="261" y="58"/>
                    </a:cubicBezTo>
                    <a:cubicBezTo>
                      <a:pt x="258" y="51"/>
                      <a:pt x="258" y="51"/>
                      <a:pt x="258" y="51"/>
                    </a:cubicBezTo>
                    <a:cubicBezTo>
                      <a:pt x="256" y="45"/>
                      <a:pt x="256" y="45"/>
                      <a:pt x="256" y="45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2" y="45"/>
                      <a:pt x="237" y="51"/>
                      <a:pt x="229" y="45"/>
                    </a:cubicBezTo>
                    <a:cubicBezTo>
                      <a:pt x="222" y="40"/>
                      <a:pt x="226" y="25"/>
                      <a:pt x="226" y="25"/>
                    </a:cubicBezTo>
                    <a:cubicBezTo>
                      <a:pt x="221" y="27"/>
                      <a:pt x="221" y="27"/>
                      <a:pt x="221" y="27"/>
                    </a:cubicBezTo>
                    <a:cubicBezTo>
                      <a:pt x="216" y="23"/>
                      <a:pt x="216" y="23"/>
                      <a:pt x="216" y="23"/>
                    </a:cubicBezTo>
                    <a:cubicBezTo>
                      <a:pt x="210" y="30"/>
                      <a:pt x="210" y="30"/>
                      <a:pt x="210" y="30"/>
                    </a:cubicBezTo>
                    <a:cubicBezTo>
                      <a:pt x="214" y="34"/>
                      <a:pt x="214" y="34"/>
                      <a:pt x="214" y="34"/>
                    </a:cubicBezTo>
                    <a:cubicBezTo>
                      <a:pt x="214" y="34"/>
                      <a:pt x="213" y="38"/>
                      <a:pt x="207" y="46"/>
                    </a:cubicBezTo>
                    <a:cubicBezTo>
                      <a:pt x="203" y="53"/>
                      <a:pt x="193" y="57"/>
                      <a:pt x="193" y="57"/>
                    </a:cubicBezTo>
                    <a:cubicBezTo>
                      <a:pt x="191" y="61"/>
                      <a:pt x="191" y="61"/>
                      <a:pt x="191" y="61"/>
                    </a:cubicBezTo>
                    <a:cubicBezTo>
                      <a:pt x="183" y="66"/>
                      <a:pt x="183" y="66"/>
                      <a:pt x="183" y="66"/>
                    </a:cubicBezTo>
                    <a:cubicBezTo>
                      <a:pt x="184" y="72"/>
                      <a:pt x="184" y="72"/>
                      <a:pt x="184" y="72"/>
                    </a:cubicBezTo>
                    <a:cubicBezTo>
                      <a:pt x="186" y="75"/>
                      <a:pt x="186" y="75"/>
                      <a:pt x="186" y="75"/>
                    </a:cubicBezTo>
                    <a:cubicBezTo>
                      <a:pt x="183" y="82"/>
                      <a:pt x="183" y="82"/>
                      <a:pt x="183" y="82"/>
                    </a:cubicBezTo>
                    <a:cubicBezTo>
                      <a:pt x="178" y="80"/>
                      <a:pt x="178" y="80"/>
                      <a:pt x="178" y="80"/>
                    </a:cubicBezTo>
                    <a:cubicBezTo>
                      <a:pt x="174" y="65"/>
                      <a:pt x="174" y="65"/>
                      <a:pt x="174" y="65"/>
                    </a:cubicBezTo>
                    <a:cubicBezTo>
                      <a:pt x="172" y="61"/>
                      <a:pt x="172" y="61"/>
                      <a:pt x="172" y="61"/>
                    </a:cubicBezTo>
                    <a:cubicBezTo>
                      <a:pt x="177" y="58"/>
                      <a:pt x="177" y="58"/>
                      <a:pt x="177" y="58"/>
                    </a:cubicBezTo>
                    <a:cubicBezTo>
                      <a:pt x="174" y="53"/>
                      <a:pt x="174" y="53"/>
                      <a:pt x="174" y="53"/>
                    </a:cubicBezTo>
                    <a:cubicBezTo>
                      <a:pt x="174" y="53"/>
                      <a:pt x="166" y="53"/>
                      <a:pt x="162" y="49"/>
                    </a:cubicBezTo>
                    <a:cubicBezTo>
                      <a:pt x="157" y="45"/>
                      <a:pt x="159" y="43"/>
                      <a:pt x="159" y="41"/>
                    </a:cubicBezTo>
                    <a:cubicBezTo>
                      <a:pt x="159" y="40"/>
                      <a:pt x="154" y="37"/>
                      <a:pt x="152" y="31"/>
                    </a:cubicBezTo>
                    <a:cubicBezTo>
                      <a:pt x="150" y="26"/>
                      <a:pt x="160" y="19"/>
                      <a:pt x="160" y="19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44" y="16"/>
                      <a:pt x="144" y="16"/>
                      <a:pt x="144" y="16"/>
                    </a:cubicBezTo>
                    <a:cubicBezTo>
                      <a:pt x="146" y="21"/>
                      <a:pt x="146" y="21"/>
                      <a:pt x="146" y="21"/>
                    </a:cubicBezTo>
                    <a:cubicBezTo>
                      <a:pt x="136" y="25"/>
                      <a:pt x="136" y="25"/>
                      <a:pt x="136" y="25"/>
                    </a:cubicBezTo>
                    <a:cubicBezTo>
                      <a:pt x="134" y="23"/>
                      <a:pt x="134" y="23"/>
                      <a:pt x="134" y="23"/>
                    </a:cubicBezTo>
                    <a:cubicBezTo>
                      <a:pt x="130" y="27"/>
                      <a:pt x="130" y="27"/>
                      <a:pt x="130" y="27"/>
                    </a:cubicBezTo>
                    <a:cubicBezTo>
                      <a:pt x="132" y="39"/>
                      <a:pt x="132" y="39"/>
                      <a:pt x="132" y="39"/>
                    </a:cubicBezTo>
                    <a:cubicBezTo>
                      <a:pt x="132" y="39"/>
                      <a:pt x="127" y="43"/>
                      <a:pt x="122" y="43"/>
                    </a:cubicBezTo>
                    <a:cubicBezTo>
                      <a:pt x="119" y="44"/>
                      <a:pt x="119" y="49"/>
                      <a:pt x="118" y="50"/>
                    </a:cubicBezTo>
                    <a:cubicBezTo>
                      <a:pt x="116" y="53"/>
                      <a:pt x="111" y="52"/>
                      <a:pt x="108" y="51"/>
                    </a:cubicBezTo>
                    <a:cubicBezTo>
                      <a:pt x="107" y="51"/>
                      <a:pt x="107" y="57"/>
                      <a:pt x="101" y="56"/>
                    </a:cubicBezTo>
                    <a:cubicBezTo>
                      <a:pt x="97" y="55"/>
                      <a:pt x="88" y="45"/>
                      <a:pt x="87" y="44"/>
                    </a:cubicBezTo>
                    <a:cubicBezTo>
                      <a:pt x="82" y="43"/>
                      <a:pt x="80" y="51"/>
                      <a:pt x="75" y="50"/>
                    </a:cubicBezTo>
                    <a:cubicBezTo>
                      <a:pt x="70" y="50"/>
                      <a:pt x="69" y="49"/>
                      <a:pt x="67" y="47"/>
                    </a:cubicBezTo>
                    <a:cubicBezTo>
                      <a:pt x="65" y="46"/>
                      <a:pt x="64" y="51"/>
                      <a:pt x="57" y="51"/>
                    </a:cubicBezTo>
                    <a:cubicBezTo>
                      <a:pt x="54" y="50"/>
                      <a:pt x="51" y="48"/>
                      <a:pt x="51" y="47"/>
                    </a:cubicBezTo>
                    <a:cubicBezTo>
                      <a:pt x="47" y="50"/>
                      <a:pt x="39" y="47"/>
                      <a:pt x="32" y="54"/>
                    </a:cubicBezTo>
                    <a:cubicBezTo>
                      <a:pt x="25" y="63"/>
                      <a:pt x="41" y="68"/>
                      <a:pt x="41" y="68"/>
                    </a:cubicBezTo>
                    <a:cubicBezTo>
                      <a:pt x="38" y="85"/>
                      <a:pt x="38" y="85"/>
                      <a:pt x="38" y="85"/>
                    </a:cubicBezTo>
                    <a:cubicBezTo>
                      <a:pt x="37" y="88"/>
                      <a:pt x="41" y="86"/>
                      <a:pt x="45" y="89"/>
                    </a:cubicBezTo>
                    <a:cubicBezTo>
                      <a:pt x="47" y="93"/>
                      <a:pt x="47" y="94"/>
                      <a:pt x="42" y="104"/>
                    </a:cubicBezTo>
                    <a:cubicBezTo>
                      <a:pt x="38" y="114"/>
                      <a:pt x="18" y="115"/>
                      <a:pt x="18" y="115"/>
                    </a:cubicBezTo>
                    <a:cubicBezTo>
                      <a:pt x="13" y="112"/>
                      <a:pt x="13" y="112"/>
                      <a:pt x="13" y="112"/>
                    </a:cubicBezTo>
                    <a:cubicBezTo>
                      <a:pt x="13" y="112"/>
                      <a:pt x="5" y="112"/>
                      <a:pt x="4" y="120"/>
                    </a:cubicBezTo>
                    <a:cubicBezTo>
                      <a:pt x="0" y="130"/>
                      <a:pt x="9" y="122"/>
                      <a:pt x="9" y="122"/>
                    </a:cubicBezTo>
                    <a:cubicBezTo>
                      <a:pt x="9" y="122"/>
                      <a:pt x="9" y="124"/>
                      <a:pt x="11" y="136"/>
                    </a:cubicBezTo>
                    <a:cubicBezTo>
                      <a:pt x="13" y="146"/>
                      <a:pt x="24" y="142"/>
                      <a:pt x="24" y="142"/>
                    </a:cubicBezTo>
                    <a:cubicBezTo>
                      <a:pt x="22" y="160"/>
                      <a:pt x="22" y="160"/>
                      <a:pt x="22" y="160"/>
                    </a:cubicBezTo>
                    <a:cubicBezTo>
                      <a:pt x="22" y="160"/>
                      <a:pt x="20" y="164"/>
                      <a:pt x="15" y="165"/>
                    </a:cubicBezTo>
                    <a:cubicBezTo>
                      <a:pt x="10" y="167"/>
                      <a:pt x="3" y="179"/>
                      <a:pt x="10" y="192"/>
                    </a:cubicBezTo>
                    <a:cubicBezTo>
                      <a:pt x="13" y="207"/>
                      <a:pt x="20" y="212"/>
                      <a:pt x="30" y="217"/>
                    </a:cubicBezTo>
                    <a:cubicBezTo>
                      <a:pt x="36" y="222"/>
                      <a:pt x="49" y="218"/>
                      <a:pt x="54" y="219"/>
                    </a:cubicBezTo>
                    <a:cubicBezTo>
                      <a:pt x="55" y="219"/>
                      <a:pt x="57" y="223"/>
                      <a:pt x="52" y="234"/>
                    </a:cubicBezTo>
                    <a:cubicBezTo>
                      <a:pt x="44" y="245"/>
                      <a:pt x="34" y="244"/>
                      <a:pt x="34" y="244"/>
                    </a:cubicBezTo>
                    <a:cubicBezTo>
                      <a:pt x="37" y="258"/>
                      <a:pt x="37" y="258"/>
                      <a:pt x="37" y="258"/>
                    </a:cubicBezTo>
                    <a:cubicBezTo>
                      <a:pt x="37" y="258"/>
                      <a:pt x="53" y="261"/>
                      <a:pt x="63" y="260"/>
                    </a:cubicBezTo>
                    <a:cubicBezTo>
                      <a:pt x="72" y="257"/>
                      <a:pt x="86" y="252"/>
                      <a:pt x="86" y="252"/>
                    </a:cubicBezTo>
                    <a:cubicBezTo>
                      <a:pt x="86" y="252"/>
                      <a:pt x="91" y="241"/>
                      <a:pt x="96" y="235"/>
                    </a:cubicBezTo>
                    <a:cubicBezTo>
                      <a:pt x="102" y="230"/>
                      <a:pt x="120" y="216"/>
                      <a:pt x="132" y="214"/>
                    </a:cubicBezTo>
                    <a:cubicBezTo>
                      <a:pt x="143" y="213"/>
                      <a:pt x="160" y="224"/>
                      <a:pt x="160" y="224"/>
                    </a:cubicBezTo>
                    <a:cubicBezTo>
                      <a:pt x="161" y="230"/>
                      <a:pt x="161" y="230"/>
                      <a:pt x="161" y="230"/>
                    </a:cubicBezTo>
                    <a:cubicBezTo>
                      <a:pt x="168" y="230"/>
                      <a:pt x="168" y="230"/>
                      <a:pt x="168" y="230"/>
                    </a:cubicBezTo>
                    <a:cubicBezTo>
                      <a:pt x="182" y="242"/>
                      <a:pt x="182" y="242"/>
                      <a:pt x="182" y="242"/>
                    </a:cubicBezTo>
                    <a:cubicBezTo>
                      <a:pt x="203" y="261"/>
                      <a:pt x="203" y="261"/>
                      <a:pt x="203" y="261"/>
                    </a:cubicBezTo>
                    <a:cubicBezTo>
                      <a:pt x="208" y="259"/>
                      <a:pt x="208" y="259"/>
                      <a:pt x="208" y="259"/>
                    </a:cubicBezTo>
                    <a:cubicBezTo>
                      <a:pt x="228" y="284"/>
                      <a:pt x="228" y="284"/>
                      <a:pt x="228" y="284"/>
                    </a:cubicBezTo>
                    <a:cubicBezTo>
                      <a:pt x="226" y="293"/>
                      <a:pt x="226" y="293"/>
                      <a:pt x="226" y="293"/>
                    </a:cubicBezTo>
                    <a:cubicBezTo>
                      <a:pt x="224" y="324"/>
                      <a:pt x="224" y="324"/>
                      <a:pt x="224" y="324"/>
                    </a:cubicBezTo>
                    <a:cubicBezTo>
                      <a:pt x="224" y="324"/>
                      <a:pt x="233" y="341"/>
                      <a:pt x="235" y="355"/>
                    </a:cubicBezTo>
                    <a:cubicBezTo>
                      <a:pt x="238" y="371"/>
                      <a:pt x="227" y="375"/>
                      <a:pt x="227" y="375"/>
                    </a:cubicBezTo>
                    <a:cubicBezTo>
                      <a:pt x="230" y="382"/>
                      <a:pt x="230" y="382"/>
                      <a:pt x="230" y="382"/>
                    </a:cubicBezTo>
                    <a:cubicBezTo>
                      <a:pt x="230" y="382"/>
                      <a:pt x="240" y="381"/>
                      <a:pt x="245" y="385"/>
                    </a:cubicBezTo>
                    <a:cubicBezTo>
                      <a:pt x="253" y="391"/>
                      <a:pt x="243" y="398"/>
                      <a:pt x="243" y="398"/>
                    </a:cubicBezTo>
                    <a:cubicBezTo>
                      <a:pt x="255" y="403"/>
                      <a:pt x="255" y="403"/>
                      <a:pt x="255" y="403"/>
                    </a:cubicBezTo>
                    <a:cubicBezTo>
                      <a:pt x="268" y="424"/>
                      <a:pt x="268" y="424"/>
                      <a:pt x="268" y="424"/>
                    </a:cubicBezTo>
                    <a:cubicBezTo>
                      <a:pt x="274" y="433"/>
                      <a:pt x="274" y="433"/>
                      <a:pt x="274" y="433"/>
                    </a:cubicBezTo>
                    <a:cubicBezTo>
                      <a:pt x="274" y="433"/>
                      <a:pt x="270" y="432"/>
                      <a:pt x="264" y="435"/>
                    </a:cubicBezTo>
                    <a:cubicBezTo>
                      <a:pt x="259" y="440"/>
                      <a:pt x="269" y="445"/>
                      <a:pt x="269" y="445"/>
                    </a:cubicBezTo>
                    <a:cubicBezTo>
                      <a:pt x="272" y="437"/>
                      <a:pt x="272" y="437"/>
                      <a:pt x="272" y="437"/>
                    </a:cubicBezTo>
                    <a:cubicBezTo>
                      <a:pt x="278" y="438"/>
                      <a:pt x="278" y="438"/>
                      <a:pt x="278" y="438"/>
                    </a:cubicBezTo>
                    <a:cubicBezTo>
                      <a:pt x="278" y="438"/>
                      <a:pt x="287" y="446"/>
                      <a:pt x="295" y="453"/>
                    </a:cubicBezTo>
                    <a:cubicBezTo>
                      <a:pt x="304" y="461"/>
                      <a:pt x="308" y="485"/>
                      <a:pt x="308" y="485"/>
                    </a:cubicBezTo>
                    <a:cubicBezTo>
                      <a:pt x="315" y="484"/>
                      <a:pt x="315" y="484"/>
                      <a:pt x="315" y="484"/>
                    </a:cubicBezTo>
                    <a:cubicBezTo>
                      <a:pt x="317" y="488"/>
                      <a:pt x="317" y="488"/>
                      <a:pt x="317" y="488"/>
                    </a:cubicBezTo>
                    <a:cubicBezTo>
                      <a:pt x="317" y="488"/>
                      <a:pt x="324" y="491"/>
                      <a:pt x="331" y="501"/>
                    </a:cubicBezTo>
                    <a:cubicBezTo>
                      <a:pt x="336" y="508"/>
                      <a:pt x="333" y="517"/>
                      <a:pt x="333" y="517"/>
                    </a:cubicBezTo>
                    <a:cubicBezTo>
                      <a:pt x="333" y="517"/>
                      <a:pt x="343" y="522"/>
                      <a:pt x="348" y="527"/>
                    </a:cubicBezTo>
                    <a:cubicBezTo>
                      <a:pt x="351" y="533"/>
                      <a:pt x="357" y="549"/>
                      <a:pt x="357" y="549"/>
                    </a:cubicBezTo>
                    <a:cubicBezTo>
                      <a:pt x="363" y="550"/>
                      <a:pt x="363" y="550"/>
                      <a:pt x="363" y="550"/>
                    </a:cubicBezTo>
                    <a:cubicBezTo>
                      <a:pt x="363" y="550"/>
                      <a:pt x="377" y="559"/>
                      <a:pt x="381" y="562"/>
                    </a:cubicBezTo>
                    <a:cubicBezTo>
                      <a:pt x="383" y="564"/>
                      <a:pt x="387" y="576"/>
                      <a:pt x="387" y="576"/>
                    </a:cubicBezTo>
                    <a:cubicBezTo>
                      <a:pt x="388" y="578"/>
                      <a:pt x="388" y="578"/>
                      <a:pt x="388" y="578"/>
                    </a:cubicBezTo>
                    <a:cubicBezTo>
                      <a:pt x="388" y="578"/>
                      <a:pt x="395" y="573"/>
                      <a:pt x="403" y="571"/>
                    </a:cubicBezTo>
                    <a:cubicBezTo>
                      <a:pt x="413" y="572"/>
                      <a:pt x="426" y="583"/>
                      <a:pt x="426" y="583"/>
                    </a:cubicBezTo>
                    <a:cubicBezTo>
                      <a:pt x="426" y="583"/>
                      <a:pt x="432" y="575"/>
                      <a:pt x="441" y="588"/>
                    </a:cubicBezTo>
                    <a:cubicBezTo>
                      <a:pt x="450" y="600"/>
                      <a:pt x="449" y="610"/>
                      <a:pt x="449" y="610"/>
                    </a:cubicBezTo>
                    <a:cubicBezTo>
                      <a:pt x="449" y="610"/>
                      <a:pt x="456" y="615"/>
                      <a:pt x="457" y="618"/>
                    </a:cubicBezTo>
                    <a:cubicBezTo>
                      <a:pt x="458" y="623"/>
                      <a:pt x="453" y="630"/>
                      <a:pt x="453" y="630"/>
                    </a:cubicBezTo>
                    <a:cubicBezTo>
                      <a:pt x="456" y="632"/>
                      <a:pt x="456" y="632"/>
                      <a:pt x="456" y="632"/>
                    </a:cubicBezTo>
                    <a:cubicBezTo>
                      <a:pt x="458" y="627"/>
                      <a:pt x="458" y="627"/>
                      <a:pt x="458" y="627"/>
                    </a:cubicBezTo>
                    <a:cubicBezTo>
                      <a:pt x="465" y="632"/>
                      <a:pt x="465" y="632"/>
                      <a:pt x="465" y="632"/>
                    </a:cubicBezTo>
                    <a:cubicBezTo>
                      <a:pt x="472" y="627"/>
                      <a:pt x="472" y="627"/>
                      <a:pt x="472" y="627"/>
                    </a:cubicBezTo>
                    <a:cubicBezTo>
                      <a:pt x="481" y="639"/>
                      <a:pt x="481" y="639"/>
                      <a:pt x="481" y="639"/>
                    </a:cubicBezTo>
                    <a:cubicBezTo>
                      <a:pt x="485" y="642"/>
                      <a:pt x="485" y="642"/>
                      <a:pt x="485" y="642"/>
                    </a:cubicBezTo>
                    <a:cubicBezTo>
                      <a:pt x="469" y="651"/>
                      <a:pt x="469" y="651"/>
                      <a:pt x="469" y="651"/>
                    </a:cubicBezTo>
                    <a:cubicBezTo>
                      <a:pt x="473" y="653"/>
                      <a:pt x="473" y="653"/>
                      <a:pt x="473" y="653"/>
                    </a:cubicBezTo>
                    <a:cubicBezTo>
                      <a:pt x="483" y="650"/>
                      <a:pt x="483" y="650"/>
                      <a:pt x="483" y="650"/>
                    </a:cubicBezTo>
                    <a:cubicBezTo>
                      <a:pt x="487" y="653"/>
                      <a:pt x="487" y="653"/>
                      <a:pt x="487" y="653"/>
                    </a:cubicBezTo>
                    <a:cubicBezTo>
                      <a:pt x="494" y="651"/>
                      <a:pt x="494" y="651"/>
                      <a:pt x="494" y="651"/>
                    </a:cubicBezTo>
                    <a:cubicBezTo>
                      <a:pt x="498" y="653"/>
                      <a:pt x="498" y="653"/>
                      <a:pt x="498" y="653"/>
                    </a:cubicBezTo>
                    <a:cubicBezTo>
                      <a:pt x="505" y="648"/>
                      <a:pt x="505" y="648"/>
                      <a:pt x="505" y="648"/>
                    </a:cubicBezTo>
                    <a:cubicBezTo>
                      <a:pt x="505" y="648"/>
                      <a:pt x="511" y="656"/>
                      <a:pt x="516" y="663"/>
                    </a:cubicBezTo>
                    <a:cubicBezTo>
                      <a:pt x="521" y="670"/>
                      <a:pt x="518" y="683"/>
                      <a:pt x="518" y="683"/>
                    </a:cubicBezTo>
                    <a:cubicBezTo>
                      <a:pt x="512" y="682"/>
                      <a:pt x="512" y="682"/>
                      <a:pt x="512" y="682"/>
                    </a:cubicBezTo>
                    <a:cubicBezTo>
                      <a:pt x="510" y="692"/>
                      <a:pt x="510" y="692"/>
                      <a:pt x="510" y="692"/>
                    </a:cubicBezTo>
                    <a:cubicBezTo>
                      <a:pt x="522" y="700"/>
                      <a:pt x="522" y="700"/>
                      <a:pt x="522" y="700"/>
                    </a:cubicBezTo>
                    <a:cubicBezTo>
                      <a:pt x="522" y="700"/>
                      <a:pt x="527" y="701"/>
                      <a:pt x="531" y="704"/>
                    </a:cubicBezTo>
                    <a:cubicBezTo>
                      <a:pt x="536" y="708"/>
                      <a:pt x="538" y="716"/>
                      <a:pt x="538" y="716"/>
                    </a:cubicBezTo>
                    <a:cubicBezTo>
                      <a:pt x="543" y="721"/>
                      <a:pt x="543" y="721"/>
                      <a:pt x="543" y="721"/>
                    </a:cubicBezTo>
                    <a:cubicBezTo>
                      <a:pt x="543" y="721"/>
                      <a:pt x="554" y="712"/>
                      <a:pt x="561" y="714"/>
                    </a:cubicBezTo>
                    <a:cubicBezTo>
                      <a:pt x="567" y="714"/>
                      <a:pt x="566" y="725"/>
                      <a:pt x="566" y="725"/>
                    </a:cubicBezTo>
                    <a:cubicBezTo>
                      <a:pt x="571" y="734"/>
                      <a:pt x="571" y="734"/>
                      <a:pt x="571" y="734"/>
                    </a:cubicBezTo>
                    <a:cubicBezTo>
                      <a:pt x="571" y="734"/>
                      <a:pt x="572" y="755"/>
                      <a:pt x="576" y="765"/>
                    </a:cubicBezTo>
                    <a:cubicBezTo>
                      <a:pt x="579" y="774"/>
                      <a:pt x="583" y="776"/>
                      <a:pt x="585" y="788"/>
                    </a:cubicBezTo>
                    <a:cubicBezTo>
                      <a:pt x="588" y="799"/>
                      <a:pt x="585" y="819"/>
                      <a:pt x="585" y="819"/>
                    </a:cubicBezTo>
                    <a:cubicBezTo>
                      <a:pt x="590" y="827"/>
                      <a:pt x="590" y="827"/>
                      <a:pt x="590" y="827"/>
                    </a:cubicBezTo>
                    <a:cubicBezTo>
                      <a:pt x="590" y="827"/>
                      <a:pt x="593" y="828"/>
                      <a:pt x="593" y="834"/>
                    </a:cubicBezTo>
                    <a:cubicBezTo>
                      <a:pt x="593" y="842"/>
                      <a:pt x="586" y="848"/>
                      <a:pt x="586" y="848"/>
                    </a:cubicBezTo>
                    <a:cubicBezTo>
                      <a:pt x="574" y="846"/>
                      <a:pt x="574" y="846"/>
                      <a:pt x="574" y="846"/>
                    </a:cubicBezTo>
                    <a:cubicBezTo>
                      <a:pt x="574" y="846"/>
                      <a:pt x="562" y="851"/>
                      <a:pt x="560" y="854"/>
                    </a:cubicBezTo>
                    <a:cubicBezTo>
                      <a:pt x="555" y="859"/>
                      <a:pt x="565" y="864"/>
                      <a:pt x="566" y="867"/>
                    </a:cubicBezTo>
                    <a:cubicBezTo>
                      <a:pt x="568" y="870"/>
                      <a:pt x="563" y="871"/>
                      <a:pt x="559" y="876"/>
                    </a:cubicBezTo>
                    <a:cubicBezTo>
                      <a:pt x="553" y="883"/>
                      <a:pt x="554" y="889"/>
                      <a:pt x="554" y="889"/>
                    </a:cubicBezTo>
                    <a:cubicBezTo>
                      <a:pt x="539" y="894"/>
                      <a:pt x="539" y="894"/>
                      <a:pt x="539" y="894"/>
                    </a:cubicBezTo>
                    <a:cubicBezTo>
                      <a:pt x="540" y="903"/>
                      <a:pt x="540" y="903"/>
                      <a:pt x="540" y="903"/>
                    </a:cubicBezTo>
                    <a:cubicBezTo>
                      <a:pt x="540" y="903"/>
                      <a:pt x="537" y="913"/>
                      <a:pt x="540" y="920"/>
                    </a:cubicBezTo>
                    <a:cubicBezTo>
                      <a:pt x="546" y="928"/>
                      <a:pt x="558" y="923"/>
                      <a:pt x="558" y="923"/>
                    </a:cubicBezTo>
                    <a:cubicBezTo>
                      <a:pt x="558" y="923"/>
                      <a:pt x="567" y="925"/>
                      <a:pt x="575" y="923"/>
                    </a:cubicBezTo>
                    <a:cubicBezTo>
                      <a:pt x="581" y="923"/>
                      <a:pt x="584" y="899"/>
                      <a:pt x="591" y="894"/>
                    </a:cubicBezTo>
                    <a:cubicBezTo>
                      <a:pt x="598" y="890"/>
                      <a:pt x="611" y="885"/>
                      <a:pt x="616" y="883"/>
                    </a:cubicBezTo>
                    <a:cubicBezTo>
                      <a:pt x="621" y="879"/>
                      <a:pt x="617" y="860"/>
                      <a:pt x="619" y="851"/>
                    </a:cubicBezTo>
                    <a:cubicBezTo>
                      <a:pt x="619" y="840"/>
                      <a:pt x="641" y="837"/>
                      <a:pt x="646" y="836"/>
                    </a:cubicBezTo>
                    <a:cubicBezTo>
                      <a:pt x="652" y="836"/>
                      <a:pt x="658" y="839"/>
                      <a:pt x="664" y="838"/>
                    </a:cubicBezTo>
                    <a:cubicBezTo>
                      <a:pt x="669" y="838"/>
                      <a:pt x="670" y="829"/>
                      <a:pt x="670" y="829"/>
                    </a:cubicBezTo>
                    <a:cubicBezTo>
                      <a:pt x="665" y="817"/>
                      <a:pt x="665" y="817"/>
                      <a:pt x="665" y="817"/>
                    </a:cubicBezTo>
                    <a:cubicBezTo>
                      <a:pt x="668" y="809"/>
                      <a:pt x="668" y="809"/>
                      <a:pt x="668" y="809"/>
                    </a:cubicBezTo>
                    <a:cubicBezTo>
                      <a:pt x="665" y="803"/>
                      <a:pt x="665" y="803"/>
                      <a:pt x="665" y="803"/>
                    </a:cubicBezTo>
                    <a:cubicBezTo>
                      <a:pt x="670" y="792"/>
                      <a:pt x="670" y="792"/>
                      <a:pt x="670" y="792"/>
                    </a:cubicBezTo>
                    <a:cubicBezTo>
                      <a:pt x="659" y="779"/>
                      <a:pt x="659" y="779"/>
                      <a:pt x="659" y="779"/>
                    </a:cubicBezTo>
                    <a:cubicBezTo>
                      <a:pt x="654" y="779"/>
                      <a:pt x="654" y="779"/>
                      <a:pt x="654" y="779"/>
                    </a:cubicBezTo>
                    <a:cubicBezTo>
                      <a:pt x="646" y="765"/>
                      <a:pt x="646" y="765"/>
                      <a:pt x="646" y="765"/>
                    </a:cubicBezTo>
                    <a:cubicBezTo>
                      <a:pt x="646" y="765"/>
                      <a:pt x="637" y="766"/>
                      <a:pt x="627" y="763"/>
                    </a:cubicBezTo>
                    <a:cubicBezTo>
                      <a:pt x="617" y="759"/>
                      <a:pt x="625" y="744"/>
                      <a:pt x="625" y="744"/>
                    </a:cubicBezTo>
                    <a:cubicBezTo>
                      <a:pt x="625" y="744"/>
                      <a:pt x="634" y="737"/>
                      <a:pt x="636" y="734"/>
                    </a:cubicBezTo>
                    <a:cubicBezTo>
                      <a:pt x="640" y="730"/>
                      <a:pt x="637" y="724"/>
                      <a:pt x="637" y="724"/>
                    </a:cubicBezTo>
                    <a:cubicBezTo>
                      <a:pt x="644" y="718"/>
                      <a:pt x="644" y="718"/>
                      <a:pt x="644" y="718"/>
                    </a:cubicBezTo>
                    <a:cubicBezTo>
                      <a:pt x="651" y="707"/>
                      <a:pt x="651" y="707"/>
                      <a:pt x="651" y="707"/>
                    </a:cubicBezTo>
                    <a:cubicBezTo>
                      <a:pt x="651" y="707"/>
                      <a:pt x="662" y="690"/>
                      <a:pt x="668" y="689"/>
                    </a:cubicBezTo>
                    <a:cubicBezTo>
                      <a:pt x="672" y="686"/>
                      <a:pt x="683" y="684"/>
                      <a:pt x="683" y="684"/>
                    </a:cubicBezTo>
                    <a:cubicBezTo>
                      <a:pt x="685" y="690"/>
                      <a:pt x="685" y="690"/>
                      <a:pt x="685" y="690"/>
                    </a:cubicBezTo>
                    <a:cubicBezTo>
                      <a:pt x="692" y="693"/>
                      <a:pt x="692" y="693"/>
                      <a:pt x="692" y="693"/>
                    </a:cubicBezTo>
                    <a:cubicBezTo>
                      <a:pt x="691" y="698"/>
                      <a:pt x="691" y="698"/>
                      <a:pt x="691" y="698"/>
                    </a:cubicBezTo>
                    <a:cubicBezTo>
                      <a:pt x="691" y="698"/>
                      <a:pt x="704" y="708"/>
                      <a:pt x="712" y="709"/>
                    </a:cubicBezTo>
                    <a:cubicBezTo>
                      <a:pt x="717" y="712"/>
                      <a:pt x="722" y="708"/>
                      <a:pt x="722" y="708"/>
                    </a:cubicBezTo>
                    <a:cubicBezTo>
                      <a:pt x="722" y="708"/>
                      <a:pt x="729" y="711"/>
                      <a:pt x="738" y="717"/>
                    </a:cubicBezTo>
                    <a:cubicBezTo>
                      <a:pt x="745" y="726"/>
                      <a:pt x="742" y="739"/>
                      <a:pt x="741" y="747"/>
                    </a:cubicBezTo>
                    <a:cubicBezTo>
                      <a:pt x="741" y="753"/>
                      <a:pt x="759" y="758"/>
                      <a:pt x="759" y="758"/>
                    </a:cubicBezTo>
                    <a:cubicBezTo>
                      <a:pt x="759" y="758"/>
                      <a:pt x="765" y="765"/>
                      <a:pt x="770" y="763"/>
                    </a:cubicBezTo>
                    <a:cubicBezTo>
                      <a:pt x="777" y="761"/>
                      <a:pt x="772" y="745"/>
                      <a:pt x="772" y="745"/>
                    </a:cubicBezTo>
                    <a:cubicBezTo>
                      <a:pt x="785" y="732"/>
                      <a:pt x="785" y="732"/>
                      <a:pt x="785" y="73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24" name="Freeform 232"/>
              <p:cNvSpPr>
                <a:spLocks/>
              </p:cNvSpPr>
              <p:nvPr/>
            </p:nvSpPr>
            <p:spPr bwMode="gray">
              <a:xfrm>
                <a:off x="2706395" y="6008352"/>
                <a:ext cx="14001" cy="18085"/>
              </a:xfrm>
              <a:custGeom>
                <a:avLst/>
                <a:gdLst/>
                <a:ahLst/>
                <a:cxnLst>
                  <a:cxn ang="0">
                    <a:pos x="5" y="6"/>
                  </a:cxn>
                  <a:cxn ang="0">
                    <a:pos x="0" y="8"/>
                  </a:cxn>
                  <a:cxn ang="0">
                    <a:pos x="5" y="6"/>
                  </a:cxn>
                </a:cxnLst>
                <a:rect l="0" t="0" r="r" b="b"/>
                <a:pathLst>
                  <a:path w="10" h="13">
                    <a:moveTo>
                      <a:pt x="5" y="6"/>
                    </a:moveTo>
                    <a:cubicBezTo>
                      <a:pt x="2" y="0"/>
                      <a:pt x="0" y="8"/>
                      <a:pt x="0" y="8"/>
                    </a:cubicBezTo>
                    <a:cubicBezTo>
                      <a:pt x="4" y="13"/>
                      <a:pt x="10" y="11"/>
                      <a:pt x="5" y="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25" name="Freeform 233"/>
              <p:cNvSpPr>
                <a:spLocks/>
              </p:cNvSpPr>
              <p:nvPr/>
            </p:nvSpPr>
            <p:spPr bwMode="gray">
              <a:xfrm>
                <a:off x="2429284" y="6025270"/>
                <a:ext cx="351785" cy="245025"/>
              </a:xfrm>
              <a:custGeom>
                <a:avLst/>
                <a:gdLst/>
                <a:ahLst/>
                <a:cxnLst>
                  <a:cxn ang="0">
                    <a:pos x="251" y="22"/>
                  </a:cxn>
                  <a:cxn ang="0">
                    <a:pos x="223" y="24"/>
                  </a:cxn>
                  <a:cxn ang="0">
                    <a:pos x="208" y="32"/>
                  </a:cxn>
                  <a:cxn ang="0">
                    <a:pos x="198" y="27"/>
                  </a:cxn>
                  <a:cxn ang="0">
                    <a:pos x="186" y="26"/>
                  </a:cxn>
                  <a:cxn ang="0">
                    <a:pos x="162" y="34"/>
                  </a:cxn>
                  <a:cxn ang="0">
                    <a:pos x="134" y="35"/>
                  </a:cxn>
                  <a:cxn ang="0">
                    <a:pos x="107" y="36"/>
                  </a:cxn>
                  <a:cxn ang="0">
                    <a:pos x="90" y="19"/>
                  </a:cxn>
                  <a:cxn ang="0">
                    <a:pos x="79" y="11"/>
                  </a:cxn>
                  <a:cxn ang="0">
                    <a:pos x="57" y="6"/>
                  </a:cxn>
                  <a:cxn ang="0">
                    <a:pos x="54" y="15"/>
                  </a:cxn>
                  <a:cxn ang="0">
                    <a:pos x="33" y="13"/>
                  </a:cxn>
                  <a:cxn ang="0">
                    <a:pos x="25" y="0"/>
                  </a:cxn>
                  <a:cxn ang="0">
                    <a:pos x="28" y="7"/>
                  </a:cxn>
                  <a:cxn ang="0">
                    <a:pos x="6" y="18"/>
                  </a:cxn>
                  <a:cxn ang="0">
                    <a:pos x="0" y="34"/>
                  </a:cxn>
                  <a:cxn ang="0">
                    <a:pos x="13" y="50"/>
                  </a:cxn>
                  <a:cxn ang="0">
                    <a:pos x="37" y="65"/>
                  </a:cxn>
                  <a:cxn ang="0">
                    <a:pos x="52" y="74"/>
                  </a:cxn>
                  <a:cxn ang="0">
                    <a:pos x="81" y="101"/>
                  </a:cxn>
                  <a:cxn ang="0">
                    <a:pos x="112" y="122"/>
                  </a:cxn>
                  <a:cxn ang="0">
                    <a:pos x="145" y="156"/>
                  </a:cxn>
                  <a:cxn ang="0">
                    <a:pos x="161" y="166"/>
                  </a:cxn>
                  <a:cxn ang="0">
                    <a:pos x="183" y="172"/>
                  </a:cxn>
                  <a:cxn ang="0">
                    <a:pos x="195" y="176"/>
                  </a:cxn>
                  <a:cxn ang="0">
                    <a:pos x="214" y="144"/>
                  </a:cxn>
                  <a:cxn ang="0">
                    <a:pos x="212" y="139"/>
                  </a:cxn>
                  <a:cxn ang="0">
                    <a:pos x="207" y="125"/>
                  </a:cxn>
                  <a:cxn ang="0">
                    <a:pos x="209" y="114"/>
                  </a:cxn>
                  <a:cxn ang="0">
                    <a:pos x="202" y="103"/>
                  </a:cxn>
                  <a:cxn ang="0">
                    <a:pos x="216" y="70"/>
                  </a:cxn>
                  <a:cxn ang="0">
                    <a:pos x="249" y="34"/>
                  </a:cxn>
                  <a:cxn ang="0">
                    <a:pos x="255" y="26"/>
                  </a:cxn>
                </a:cxnLst>
                <a:rect l="0" t="0" r="r" b="b"/>
                <a:pathLst>
                  <a:path w="255" h="178">
                    <a:moveTo>
                      <a:pt x="252" y="24"/>
                    </a:moveTo>
                    <a:cubicBezTo>
                      <a:pt x="251" y="22"/>
                      <a:pt x="251" y="22"/>
                      <a:pt x="251" y="22"/>
                    </a:cubicBezTo>
                    <a:cubicBezTo>
                      <a:pt x="251" y="22"/>
                      <a:pt x="233" y="29"/>
                      <a:pt x="230" y="29"/>
                    </a:cubicBezTo>
                    <a:cubicBezTo>
                      <a:pt x="227" y="28"/>
                      <a:pt x="223" y="24"/>
                      <a:pt x="223" y="24"/>
                    </a:cubicBezTo>
                    <a:cubicBezTo>
                      <a:pt x="223" y="24"/>
                      <a:pt x="216" y="34"/>
                      <a:pt x="212" y="34"/>
                    </a:cubicBezTo>
                    <a:cubicBezTo>
                      <a:pt x="209" y="34"/>
                      <a:pt x="208" y="32"/>
                      <a:pt x="208" y="32"/>
                    </a:cubicBezTo>
                    <a:cubicBezTo>
                      <a:pt x="203" y="30"/>
                      <a:pt x="203" y="30"/>
                      <a:pt x="203" y="30"/>
                    </a:cubicBezTo>
                    <a:cubicBezTo>
                      <a:pt x="198" y="27"/>
                      <a:pt x="198" y="27"/>
                      <a:pt x="198" y="27"/>
                    </a:cubicBezTo>
                    <a:cubicBezTo>
                      <a:pt x="198" y="27"/>
                      <a:pt x="195" y="31"/>
                      <a:pt x="193" y="31"/>
                    </a:cubicBezTo>
                    <a:cubicBezTo>
                      <a:pt x="189" y="29"/>
                      <a:pt x="186" y="26"/>
                      <a:pt x="186" y="26"/>
                    </a:cubicBezTo>
                    <a:cubicBezTo>
                      <a:pt x="186" y="26"/>
                      <a:pt x="176" y="32"/>
                      <a:pt x="173" y="34"/>
                    </a:cubicBezTo>
                    <a:cubicBezTo>
                      <a:pt x="169" y="35"/>
                      <a:pt x="162" y="34"/>
                      <a:pt x="162" y="34"/>
                    </a:cubicBezTo>
                    <a:cubicBezTo>
                      <a:pt x="155" y="37"/>
                      <a:pt x="155" y="37"/>
                      <a:pt x="155" y="37"/>
                    </a:cubicBezTo>
                    <a:cubicBezTo>
                      <a:pt x="134" y="35"/>
                      <a:pt x="134" y="35"/>
                      <a:pt x="134" y="35"/>
                    </a:cubicBezTo>
                    <a:cubicBezTo>
                      <a:pt x="134" y="35"/>
                      <a:pt x="132" y="31"/>
                      <a:pt x="128" y="30"/>
                    </a:cubicBezTo>
                    <a:cubicBezTo>
                      <a:pt x="123" y="30"/>
                      <a:pt x="111" y="36"/>
                      <a:pt x="107" y="36"/>
                    </a:cubicBezTo>
                    <a:cubicBezTo>
                      <a:pt x="101" y="34"/>
                      <a:pt x="92" y="25"/>
                      <a:pt x="92" y="25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90" y="19"/>
                      <a:pt x="79" y="20"/>
                      <a:pt x="78" y="18"/>
                    </a:cubicBezTo>
                    <a:cubicBezTo>
                      <a:pt x="77" y="15"/>
                      <a:pt x="79" y="11"/>
                      <a:pt x="79" y="11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4" y="8"/>
                      <a:pt x="32" y="5"/>
                    </a:cubicBezTo>
                    <a:cubicBezTo>
                      <a:pt x="28" y="1"/>
                      <a:pt x="25" y="0"/>
                      <a:pt x="25" y="0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9" y="6"/>
                      <a:pt x="28" y="7"/>
                    </a:cubicBezTo>
                    <a:cubicBezTo>
                      <a:pt x="27" y="8"/>
                      <a:pt x="14" y="9"/>
                      <a:pt x="14" y="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15" y="61"/>
                      <a:pt x="27" y="60"/>
                      <a:pt x="37" y="65"/>
                    </a:cubicBezTo>
                    <a:cubicBezTo>
                      <a:pt x="39" y="68"/>
                      <a:pt x="41" y="70"/>
                      <a:pt x="43" y="72"/>
                    </a:cubicBezTo>
                    <a:cubicBezTo>
                      <a:pt x="49" y="75"/>
                      <a:pt x="52" y="74"/>
                      <a:pt x="52" y="74"/>
                    </a:cubicBezTo>
                    <a:cubicBezTo>
                      <a:pt x="52" y="74"/>
                      <a:pt x="67" y="95"/>
                      <a:pt x="69" y="95"/>
                    </a:cubicBezTo>
                    <a:cubicBezTo>
                      <a:pt x="72" y="96"/>
                      <a:pt x="79" y="96"/>
                      <a:pt x="81" y="101"/>
                    </a:cubicBezTo>
                    <a:cubicBezTo>
                      <a:pt x="82" y="102"/>
                      <a:pt x="84" y="107"/>
                      <a:pt x="89" y="111"/>
                    </a:cubicBezTo>
                    <a:cubicBezTo>
                      <a:pt x="94" y="117"/>
                      <a:pt x="106" y="121"/>
                      <a:pt x="112" y="122"/>
                    </a:cubicBezTo>
                    <a:cubicBezTo>
                      <a:pt x="118" y="123"/>
                      <a:pt x="134" y="126"/>
                      <a:pt x="137" y="136"/>
                    </a:cubicBezTo>
                    <a:cubicBezTo>
                      <a:pt x="141" y="143"/>
                      <a:pt x="144" y="154"/>
                      <a:pt x="145" y="156"/>
                    </a:cubicBezTo>
                    <a:cubicBezTo>
                      <a:pt x="148" y="158"/>
                      <a:pt x="154" y="156"/>
                      <a:pt x="158" y="159"/>
                    </a:cubicBezTo>
                    <a:cubicBezTo>
                      <a:pt x="160" y="164"/>
                      <a:pt x="161" y="166"/>
                      <a:pt x="161" y="166"/>
                    </a:cubicBezTo>
                    <a:cubicBezTo>
                      <a:pt x="161" y="166"/>
                      <a:pt x="172" y="167"/>
                      <a:pt x="176" y="168"/>
                    </a:cubicBezTo>
                    <a:cubicBezTo>
                      <a:pt x="179" y="168"/>
                      <a:pt x="183" y="172"/>
                      <a:pt x="183" y="172"/>
                    </a:cubicBezTo>
                    <a:cubicBezTo>
                      <a:pt x="185" y="171"/>
                      <a:pt x="185" y="171"/>
                      <a:pt x="185" y="171"/>
                    </a:cubicBezTo>
                    <a:cubicBezTo>
                      <a:pt x="185" y="171"/>
                      <a:pt x="193" y="178"/>
                      <a:pt x="195" y="176"/>
                    </a:cubicBezTo>
                    <a:cubicBezTo>
                      <a:pt x="197" y="173"/>
                      <a:pt x="193" y="166"/>
                      <a:pt x="198" y="156"/>
                    </a:cubicBezTo>
                    <a:cubicBezTo>
                      <a:pt x="205" y="146"/>
                      <a:pt x="214" y="144"/>
                      <a:pt x="214" y="144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12" y="139"/>
                      <a:pt x="212" y="139"/>
                      <a:pt x="212" y="139"/>
                    </a:cubicBezTo>
                    <a:cubicBezTo>
                      <a:pt x="213" y="135"/>
                      <a:pt x="213" y="135"/>
                      <a:pt x="213" y="135"/>
                    </a:cubicBezTo>
                    <a:cubicBezTo>
                      <a:pt x="207" y="125"/>
                      <a:pt x="207" y="125"/>
                      <a:pt x="207" y="125"/>
                    </a:cubicBezTo>
                    <a:cubicBezTo>
                      <a:pt x="211" y="122"/>
                      <a:pt x="211" y="122"/>
                      <a:pt x="211" y="122"/>
                    </a:cubicBezTo>
                    <a:cubicBezTo>
                      <a:pt x="209" y="114"/>
                      <a:pt x="209" y="114"/>
                      <a:pt x="209" y="114"/>
                    </a:cubicBezTo>
                    <a:cubicBezTo>
                      <a:pt x="206" y="115"/>
                      <a:pt x="206" y="115"/>
                      <a:pt x="206" y="115"/>
                    </a:cubicBezTo>
                    <a:cubicBezTo>
                      <a:pt x="206" y="115"/>
                      <a:pt x="201" y="110"/>
                      <a:pt x="202" y="103"/>
                    </a:cubicBezTo>
                    <a:cubicBezTo>
                      <a:pt x="204" y="94"/>
                      <a:pt x="208" y="91"/>
                      <a:pt x="208" y="91"/>
                    </a:cubicBezTo>
                    <a:cubicBezTo>
                      <a:pt x="216" y="70"/>
                      <a:pt x="216" y="70"/>
                      <a:pt x="216" y="70"/>
                    </a:cubicBezTo>
                    <a:cubicBezTo>
                      <a:pt x="216" y="70"/>
                      <a:pt x="232" y="53"/>
                      <a:pt x="239" y="47"/>
                    </a:cubicBezTo>
                    <a:cubicBezTo>
                      <a:pt x="246" y="41"/>
                      <a:pt x="249" y="34"/>
                      <a:pt x="249" y="34"/>
                    </a:cubicBezTo>
                    <a:cubicBezTo>
                      <a:pt x="250" y="31"/>
                      <a:pt x="250" y="31"/>
                      <a:pt x="250" y="31"/>
                    </a:cubicBezTo>
                    <a:cubicBezTo>
                      <a:pt x="255" y="26"/>
                      <a:pt x="255" y="26"/>
                      <a:pt x="255" y="26"/>
                    </a:cubicBezTo>
                    <a:cubicBezTo>
                      <a:pt x="252" y="24"/>
                      <a:pt x="252" y="24"/>
                      <a:pt x="252" y="2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26" name="Freeform 234"/>
              <p:cNvSpPr>
                <a:spLocks/>
              </p:cNvSpPr>
              <p:nvPr/>
            </p:nvSpPr>
            <p:spPr bwMode="gray">
              <a:xfrm>
                <a:off x="2692977" y="6004268"/>
                <a:ext cx="19252" cy="9918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4" y="5"/>
                  </a:cxn>
                  <a:cxn ang="0">
                    <a:pos x="6" y="1"/>
                  </a:cxn>
                </a:cxnLst>
                <a:rect l="0" t="0" r="r" b="b"/>
                <a:pathLst>
                  <a:path w="14" h="7">
                    <a:moveTo>
                      <a:pt x="6" y="1"/>
                    </a:moveTo>
                    <a:cubicBezTo>
                      <a:pt x="0" y="0"/>
                      <a:pt x="4" y="5"/>
                      <a:pt x="4" y="5"/>
                    </a:cubicBezTo>
                    <a:cubicBezTo>
                      <a:pt x="8" y="7"/>
                      <a:pt x="14" y="2"/>
                      <a:pt x="6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</p:grpSp>
        <p:sp>
          <p:nvSpPr>
            <p:cNvPr id="64" name="Freeform 235"/>
            <p:cNvSpPr>
              <a:spLocks/>
            </p:cNvSpPr>
            <p:nvPr/>
          </p:nvSpPr>
          <p:spPr bwMode="gray">
            <a:xfrm>
              <a:off x="1445686" y="5173516"/>
              <a:ext cx="42588" cy="34420"/>
            </a:xfrm>
            <a:custGeom>
              <a:avLst/>
              <a:gdLst/>
              <a:ahLst/>
              <a:cxnLst>
                <a:cxn ang="0">
                  <a:pos x="25" y="5"/>
                </a:cxn>
                <a:cxn ang="0">
                  <a:pos x="22" y="6"/>
                </a:cxn>
                <a:cxn ang="0">
                  <a:pos x="17" y="0"/>
                </a:cxn>
                <a:cxn ang="0">
                  <a:pos x="10" y="2"/>
                </a:cxn>
                <a:cxn ang="0">
                  <a:pos x="6" y="8"/>
                </a:cxn>
                <a:cxn ang="0">
                  <a:pos x="0" y="13"/>
                </a:cxn>
                <a:cxn ang="0">
                  <a:pos x="4" y="18"/>
                </a:cxn>
                <a:cxn ang="0">
                  <a:pos x="7" y="25"/>
                </a:cxn>
                <a:cxn ang="0">
                  <a:pos x="14" y="22"/>
                </a:cxn>
                <a:cxn ang="0">
                  <a:pos x="17" y="24"/>
                </a:cxn>
                <a:cxn ang="0">
                  <a:pos x="25" y="19"/>
                </a:cxn>
                <a:cxn ang="0">
                  <a:pos x="31" y="11"/>
                </a:cxn>
                <a:cxn ang="0">
                  <a:pos x="25" y="5"/>
                </a:cxn>
              </a:cxnLst>
              <a:rect l="0" t="0" r="r" b="b"/>
              <a:pathLst>
                <a:path w="31" h="25">
                  <a:moveTo>
                    <a:pt x="25" y="5"/>
                  </a:moveTo>
                  <a:cubicBezTo>
                    <a:pt x="22" y="6"/>
                    <a:pt x="22" y="6"/>
                    <a:pt x="22" y="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5" y="23"/>
                    <a:pt x="17" y="24"/>
                  </a:cubicBezTo>
                  <a:cubicBezTo>
                    <a:pt x="18" y="24"/>
                    <a:pt x="25" y="19"/>
                    <a:pt x="25" y="19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25" y="5"/>
                    <a:pt x="25" y="5"/>
                    <a:pt x="25" y="5"/>
                  </a:cubicBezTo>
                  <a:close/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grpSp>
          <p:nvGrpSpPr>
            <p:cNvPr id="65" name="Gruppieren 475"/>
            <p:cNvGrpSpPr/>
            <p:nvPr/>
          </p:nvGrpSpPr>
          <p:grpSpPr bwMode="gray">
            <a:xfrm>
              <a:off x="2489956" y="3407007"/>
              <a:ext cx="547222" cy="432293"/>
              <a:chOff x="2489957" y="3407008"/>
              <a:chExt cx="547222" cy="432294"/>
            </a:xfrm>
            <a:grpFill/>
          </p:grpSpPr>
          <p:sp>
            <p:nvSpPr>
              <p:cNvPr id="186" name="Freeform 21"/>
              <p:cNvSpPr>
                <a:spLocks/>
              </p:cNvSpPr>
              <p:nvPr/>
            </p:nvSpPr>
            <p:spPr bwMode="gray">
              <a:xfrm>
                <a:off x="2767068" y="3781546"/>
                <a:ext cx="31503" cy="57756"/>
              </a:xfrm>
              <a:custGeom>
                <a:avLst/>
                <a:gdLst/>
                <a:ahLst/>
                <a:cxnLst>
                  <a:cxn ang="0">
                    <a:pos x="9" y="6"/>
                  </a:cxn>
                  <a:cxn ang="0">
                    <a:pos x="8" y="2"/>
                  </a:cxn>
                  <a:cxn ang="0">
                    <a:pos x="0" y="1"/>
                  </a:cxn>
                  <a:cxn ang="0">
                    <a:pos x="2" y="14"/>
                  </a:cxn>
                  <a:cxn ang="0">
                    <a:pos x="5" y="22"/>
                  </a:cxn>
                  <a:cxn ang="0">
                    <a:pos x="2" y="41"/>
                  </a:cxn>
                  <a:cxn ang="0">
                    <a:pos x="8" y="42"/>
                  </a:cxn>
                  <a:cxn ang="0">
                    <a:pos x="11" y="31"/>
                  </a:cxn>
                  <a:cxn ang="0">
                    <a:pos x="23" y="16"/>
                  </a:cxn>
                  <a:cxn ang="0">
                    <a:pos x="15" y="5"/>
                  </a:cxn>
                  <a:cxn ang="0">
                    <a:pos x="9" y="6"/>
                  </a:cxn>
                </a:cxnLst>
                <a:rect l="0" t="0" r="r" b="b"/>
                <a:pathLst>
                  <a:path w="23" h="42">
                    <a:moveTo>
                      <a:pt x="9" y="6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2" y="0"/>
                      <a:pt x="0" y="1"/>
                    </a:cubicBezTo>
                    <a:cubicBezTo>
                      <a:pt x="0" y="1"/>
                      <a:pt x="0" y="10"/>
                      <a:pt x="2" y="14"/>
                    </a:cubicBezTo>
                    <a:cubicBezTo>
                      <a:pt x="5" y="19"/>
                      <a:pt x="5" y="22"/>
                      <a:pt x="5" y="2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9" y="6"/>
                      <a:pt x="9" y="6"/>
                      <a:pt x="9" y="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87" name="Freeform 22"/>
              <p:cNvSpPr>
                <a:spLocks/>
              </p:cNvSpPr>
              <p:nvPr/>
            </p:nvSpPr>
            <p:spPr bwMode="gray">
              <a:xfrm>
                <a:off x="2751900" y="3774545"/>
                <a:ext cx="4084" cy="8167"/>
              </a:xfrm>
              <a:custGeom>
                <a:avLst/>
                <a:gdLst/>
                <a:ahLst/>
                <a:cxnLst>
                  <a:cxn ang="0">
                    <a:pos x="3" y="3"/>
                  </a:cxn>
                  <a:cxn ang="0">
                    <a:pos x="0" y="2"/>
                  </a:cxn>
                  <a:cxn ang="0">
                    <a:pos x="3" y="3"/>
                  </a:cxn>
                </a:cxnLst>
                <a:rect l="0" t="0" r="r" b="b"/>
                <a:pathLst>
                  <a:path w="3" h="6">
                    <a:moveTo>
                      <a:pt x="3" y="3"/>
                    </a:moveTo>
                    <a:cubicBezTo>
                      <a:pt x="3" y="0"/>
                      <a:pt x="0" y="1"/>
                      <a:pt x="0" y="2"/>
                    </a:cubicBezTo>
                    <a:cubicBezTo>
                      <a:pt x="1" y="6"/>
                      <a:pt x="3" y="3"/>
                      <a:pt x="3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88" name="Freeform 23"/>
              <p:cNvSpPr>
                <a:spLocks/>
              </p:cNvSpPr>
              <p:nvPr/>
            </p:nvSpPr>
            <p:spPr bwMode="gray">
              <a:xfrm>
                <a:off x="2797404" y="3778629"/>
                <a:ext cx="37337" cy="23336"/>
              </a:xfrm>
              <a:custGeom>
                <a:avLst/>
                <a:gdLst/>
                <a:ahLst/>
                <a:cxnLst>
                  <a:cxn ang="0">
                    <a:pos x="22" y="5"/>
                  </a:cxn>
                  <a:cxn ang="0">
                    <a:pos x="16" y="3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10" y="3"/>
                  </a:cxn>
                  <a:cxn ang="0">
                    <a:pos x="10" y="6"/>
                  </a:cxn>
                  <a:cxn ang="0">
                    <a:pos x="4" y="6"/>
                  </a:cxn>
                  <a:cxn ang="0">
                    <a:pos x="0" y="7"/>
                  </a:cxn>
                  <a:cxn ang="0">
                    <a:pos x="1" y="12"/>
                  </a:cxn>
                  <a:cxn ang="0">
                    <a:pos x="3" y="17"/>
                  </a:cxn>
                  <a:cxn ang="0">
                    <a:pos x="7" y="12"/>
                  </a:cxn>
                  <a:cxn ang="0">
                    <a:pos x="15" y="10"/>
                  </a:cxn>
                  <a:cxn ang="0">
                    <a:pos x="24" y="13"/>
                  </a:cxn>
                  <a:cxn ang="0">
                    <a:pos x="22" y="5"/>
                  </a:cxn>
                </a:cxnLst>
                <a:rect l="0" t="0" r="r" b="b"/>
                <a:pathLst>
                  <a:path w="27" h="17">
                    <a:moveTo>
                      <a:pt x="22" y="5"/>
                    </a:moveTo>
                    <a:cubicBezTo>
                      <a:pt x="21" y="5"/>
                      <a:pt x="16" y="4"/>
                      <a:pt x="16" y="3"/>
                    </a:cubicBezTo>
                    <a:cubicBezTo>
                      <a:pt x="15" y="2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4" y="7"/>
                      <a:pt x="10" y="6"/>
                    </a:cubicBezTo>
                    <a:cubicBezTo>
                      <a:pt x="8" y="7"/>
                      <a:pt x="4" y="6"/>
                      <a:pt x="4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7"/>
                      <a:pt x="3" y="17"/>
                      <a:pt x="3" y="17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14" y="10"/>
                      <a:pt x="15" y="10"/>
                    </a:cubicBezTo>
                    <a:cubicBezTo>
                      <a:pt x="17" y="10"/>
                      <a:pt x="19" y="14"/>
                      <a:pt x="24" y="13"/>
                    </a:cubicBezTo>
                    <a:cubicBezTo>
                      <a:pt x="27" y="12"/>
                      <a:pt x="25" y="6"/>
                      <a:pt x="22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89" name="Freeform 24"/>
              <p:cNvSpPr>
                <a:spLocks/>
              </p:cNvSpPr>
              <p:nvPr/>
            </p:nvSpPr>
            <p:spPr bwMode="gray">
              <a:xfrm>
                <a:off x="2649806" y="3761127"/>
                <a:ext cx="18085" cy="21585"/>
              </a:xfrm>
              <a:custGeom>
                <a:avLst/>
                <a:gdLst/>
                <a:ahLst/>
                <a:cxnLst>
                  <a:cxn ang="0">
                    <a:pos x="6" y="10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4" y="16"/>
                  </a:cxn>
                  <a:cxn ang="0">
                    <a:pos x="13" y="16"/>
                  </a:cxn>
                  <a:cxn ang="0">
                    <a:pos x="8" y="11"/>
                  </a:cxn>
                  <a:cxn ang="0">
                    <a:pos x="6" y="10"/>
                  </a:cxn>
                </a:cxnLst>
                <a:rect l="0" t="0" r="r" b="b"/>
                <a:pathLst>
                  <a:path w="13" h="16">
                    <a:moveTo>
                      <a:pt x="6" y="10"/>
                    </a:moveTo>
                    <a:cubicBezTo>
                      <a:pt x="6" y="10"/>
                      <a:pt x="6" y="7"/>
                      <a:pt x="4" y="4"/>
                    </a:cubicBezTo>
                    <a:cubicBezTo>
                      <a:pt x="3" y="2"/>
                      <a:pt x="0" y="0"/>
                      <a:pt x="0" y="0"/>
                    </a:cubicBezTo>
                    <a:cubicBezTo>
                      <a:pt x="0" y="0"/>
                      <a:pt x="0" y="9"/>
                      <a:pt x="1" y="11"/>
                    </a:cubicBezTo>
                    <a:cubicBezTo>
                      <a:pt x="3" y="13"/>
                      <a:pt x="4" y="16"/>
                      <a:pt x="4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10"/>
                      <a:pt x="6" y="10"/>
                      <a:pt x="6" y="1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90" name="Freeform 25"/>
              <p:cNvSpPr>
                <a:spLocks/>
              </p:cNvSpPr>
              <p:nvPr/>
            </p:nvSpPr>
            <p:spPr bwMode="gray">
              <a:xfrm>
                <a:off x="2674892" y="3747126"/>
                <a:ext cx="35587" cy="54839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8" y="11"/>
                  </a:cxn>
                  <a:cxn ang="0">
                    <a:pos x="6" y="20"/>
                  </a:cxn>
                  <a:cxn ang="0">
                    <a:pos x="8" y="24"/>
                  </a:cxn>
                  <a:cxn ang="0">
                    <a:pos x="0" y="27"/>
                  </a:cxn>
                  <a:cxn ang="0">
                    <a:pos x="5" y="40"/>
                  </a:cxn>
                  <a:cxn ang="0">
                    <a:pos x="23" y="11"/>
                  </a:cxn>
                  <a:cxn ang="0">
                    <a:pos x="26" y="0"/>
                  </a:cxn>
                  <a:cxn ang="0">
                    <a:pos x="25" y="0"/>
                  </a:cxn>
                </a:cxnLst>
                <a:rect l="0" t="0" r="r" b="b"/>
                <a:pathLst>
                  <a:path w="26" h="40">
                    <a:moveTo>
                      <a:pt x="25" y="0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4" y="10"/>
                      <a:pt x="26" y="0"/>
                      <a:pt x="26" y="0"/>
                    </a:cubicBezTo>
                    <a:cubicBezTo>
                      <a:pt x="25" y="0"/>
                      <a:pt x="25" y="0"/>
                      <a:pt x="25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91" name="Freeform 26"/>
              <p:cNvSpPr>
                <a:spLocks/>
              </p:cNvSpPr>
              <p:nvPr/>
            </p:nvSpPr>
            <p:spPr bwMode="gray">
              <a:xfrm>
                <a:off x="2673725" y="3758210"/>
                <a:ext cx="15168" cy="1108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6" y="3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0" y="2"/>
                  </a:cxn>
                  <a:cxn ang="0">
                    <a:pos x="0" y="8"/>
                  </a:cxn>
                  <a:cxn ang="0">
                    <a:pos x="9" y="8"/>
                  </a:cxn>
                  <a:cxn ang="0">
                    <a:pos x="10" y="4"/>
                  </a:cxn>
                </a:cxnLst>
                <a:rect l="0" t="0" r="r" b="b"/>
                <a:pathLst>
                  <a:path w="11" h="8">
                    <a:moveTo>
                      <a:pt x="10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9" y="1"/>
                      <a:pt x="6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8" y="8"/>
                      <a:pt x="9" y="8"/>
                    </a:cubicBezTo>
                    <a:cubicBezTo>
                      <a:pt x="11" y="7"/>
                      <a:pt x="10" y="4"/>
                      <a:pt x="10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92" name="Freeform 27"/>
              <p:cNvSpPr>
                <a:spLocks/>
              </p:cNvSpPr>
              <p:nvPr/>
            </p:nvSpPr>
            <p:spPr bwMode="gray">
              <a:xfrm>
                <a:off x="2659724" y="3762294"/>
                <a:ext cx="8167" cy="4084"/>
              </a:xfrm>
              <a:custGeom>
                <a:avLst/>
                <a:gdLst/>
                <a:ahLst/>
                <a:cxnLst>
                  <a:cxn ang="0">
                    <a:pos x="4" y="3"/>
                  </a:cxn>
                  <a:cxn ang="0">
                    <a:pos x="6" y="1"/>
                  </a:cxn>
                  <a:cxn ang="0">
                    <a:pos x="0" y="0"/>
                  </a:cxn>
                  <a:cxn ang="0">
                    <a:pos x="4" y="3"/>
                  </a:cxn>
                </a:cxnLst>
                <a:rect l="0" t="0" r="r" b="b"/>
                <a:pathLst>
                  <a:path w="6" h="3">
                    <a:moveTo>
                      <a:pt x="4" y="3"/>
                    </a:moveTo>
                    <a:cubicBezTo>
                      <a:pt x="6" y="3"/>
                      <a:pt x="6" y="1"/>
                      <a:pt x="6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3"/>
                      <a:pt x="4" y="3"/>
                      <a:pt x="4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93" name="Freeform 28"/>
              <p:cNvSpPr>
                <a:spLocks/>
              </p:cNvSpPr>
              <p:nvPr/>
            </p:nvSpPr>
            <p:spPr bwMode="gray">
              <a:xfrm>
                <a:off x="2738482" y="3777462"/>
                <a:ext cx="12251" cy="7001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4" y="1"/>
                  </a:cxn>
                  <a:cxn ang="0">
                    <a:pos x="0" y="2"/>
                  </a:cxn>
                  <a:cxn ang="0">
                    <a:pos x="5" y="4"/>
                  </a:cxn>
                </a:cxnLst>
                <a:rect l="0" t="0" r="r" b="b"/>
                <a:pathLst>
                  <a:path w="9" h="5">
                    <a:moveTo>
                      <a:pt x="5" y="4"/>
                    </a:moveTo>
                    <a:cubicBezTo>
                      <a:pt x="9" y="3"/>
                      <a:pt x="9" y="2"/>
                      <a:pt x="4" y="1"/>
                    </a:cubicBezTo>
                    <a:cubicBezTo>
                      <a:pt x="4" y="1"/>
                      <a:pt x="1" y="0"/>
                      <a:pt x="0" y="2"/>
                    </a:cubicBezTo>
                    <a:cubicBezTo>
                      <a:pt x="0" y="3"/>
                      <a:pt x="1" y="5"/>
                      <a:pt x="5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94" name="Freeform 29"/>
              <p:cNvSpPr>
                <a:spLocks/>
              </p:cNvSpPr>
              <p:nvPr/>
            </p:nvSpPr>
            <p:spPr bwMode="gray">
              <a:xfrm>
                <a:off x="2608969" y="3738958"/>
                <a:ext cx="25669" cy="34420"/>
              </a:xfrm>
              <a:custGeom>
                <a:avLst/>
                <a:gdLst/>
                <a:ahLst/>
                <a:cxnLst>
                  <a:cxn ang="0">
                    <a:pos x="5" y="1"/>
                  </a:cxn>
                  <a:cxn ang="0">
                    <a:pos x="0" y="4"/>
                  </a:cxn>
                  <a:cxn ang="0">
                    <a:pos x="9" y="12"/>
                  </a:cxn>
                  <a:cxn ang="0">
                    <a:pos x="9" y="15"/>
                  </a:cxn>
                  <a:cxn ang="0">
                    <a:pos x="7" y="13"/>
                  </a:cxn>
                  <a:cxn ang="0">
                    <a:pos x="6" y="13"/>
                  </a:cxn>
                  <a:cxn ang="0">
                    <a:pos x="7" y="17"/>
                  </a:cxn>
                  <a:cxn ang="0">
                    <a:pos x="10" y="18"/>
                  </a:cxn>
                  <a:cxn ang="0">
                    <a:pos x="13" y="25"/>
                  </a:cxn>
                  <a:cxn ang="0">
                    <a:pos x="19" y="24"/>
                  </a:cxn>
                  <a:cxn ang="0">
                    <a:pos x="14" y="8"/>
                  </a:cxn>
                  <a:cxn ang="0">
                    <a:pos x="5" y="1"/>
                  </a:cxn>
                </a:cxnLst>
                <a:rect l="0" t="0" r="r" b="b"/>
                <a:pathLst>
                  <a:path w="19" h="25">
                    <a:moveTo>
                      <a:pt x="5" y="1"/>
                    </a:moveTo>
                    <a:cubicBezTo>
                      <a:pt x="4" y="0"/>
                      <a:pt x="1" y="1"/>
                      <a:pt x="0" y="4"/>
                    </a:cubicBezTo>
                    <a:cubicBezTo>
                      <a:pt x="0" y="6"/>
                      <a:pt x="8" y="10"/>
                      <a:pt x="9" y="12"/>
                    </a:cubicBezTo>
                    <a:cubicBezTo>
                      <a:pt x="12" y="14"/>
                      <a:pt x="9" y="15"/>
                      <a:pt x="9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8" y="15"/>
                      <a:pt x="14" y="8"/>
                    </a:cubicBezTo>
                    <a:cubicBezTo>
                      <a:pt x="14" y="8"/>
                      <a:pt x="10" y="1"/>
                      <a:pt x="5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95" name="Freeform 30"/>
              <p:cNvSpPr>
                <a:spLocks/>
              </p:cNvSpPr>
              <p:nvPr/>
            </p:nvSpPr>
            <p:spPr bwMode="gray">
              <a:xfrm>
                <a:off x="2625304" y="3678285"/>
                <a:ext cx="79925" cy="81091"/>
              </a:xfrm>
              <a:custGeom>
                <a:avLst/>
                <a:gdLst/>
                <a:ahLst/>
                <a:cxnLst>
                  <a:cxn ang="0">
                    <a:pos x="18" y="45"/>
                  </a:cxn>
                  <a:cxn ang="0">
                    <a:pos x="13" y="47"/>
                  </a:cxn>
                  <a:cxn ang="0">
                    <a:pos x="20" y="51"/>
                  </a:cxn>
                  <a:cxn ang="0">
                    <a:pos x="21" y="50"/>
                  </a:cxn>
                  <a:cxn ang="0">
                    <a:pos x="29" y="56"/>
                  </a:cxn>
                  <a:cxn ang="0">
                    <a:pos x="39" y="53"/>
                  </a:cxn>
                  <a:cxn ang="0">
                    <a:pos x="49" y="57"/>
                  </a:cxn>
                  <a:cxn ang="0">
                    <a:pos x="58" y="43"/>
                  </a:cxn>
                  <a:cxn ang="0">
                    <a:pos x="56" y="37"/>
                  </a:cxn>
                  <a:cxn ang="0">
                    <a:pos x="58" y="36"/>
                  </a:cxn>
                  <a:cxn ang="0">
                    <a:pos x="56" y="21"/>
                  </a:cxn>
                  <a:cxn ang="0">
                    <a:pos x="45" y="19"/>
                  </a:cxn>
                  <a:cxn ang="0">
                    <a:pos x="55" y="18"/>
                  </a:cxn>
                  <a:cxn ang="0">
                    <a:pos x="57" y="13"/>
                  </a:cxn>
                  <a:cxn ang="0">
                    <a:pos x="52" y="2"/>
                  </a:cxn>
                  <a:cxn ang="0">
                    <a:pos x="50" y="4"/>
                  </a:cxn>
                  <a:cxn ang="0">
                    <a:pos x="50" y="10"/>
                  </a:cxn>
                  <a:cxn ang="0">
                    <a:pos x="48" y="11"/>
                  </a:cxn>
                  <a:cxn ang="0">
                    <a:pos x="49" y="14"/>
                  </a:cxn>
                  <a:cxn ang="0">
                    <a:pos x="41" y="19"/>
                  </a:cxn>
                  <a:cxn ang="0">
                    <a:pos x="40" y="15"/>
                  </a:cxn>
                  <a:cxn ang="0">
                    <a:pos x="45" y="12"/>
                  </a:cxn>
                  <a:cxn ang="0">
                    <a:pos x="37" y="1"/>
                  </a:cxn>
                  <a:cxn ang="0">
                    <a:pos x="35" y="4"/>
                  </a:cxn>
                  <a:cxn ang="0">
                    <a:pos x="32" y="0"/>
                  </a:cxn>
                  <a:cxn ang="0">
                    <a:pos x="10" y="5"/>
                  </a:cxn>
                  <a:cxn ang="0">
                    <a:pos x="8" y="2"/>
                  </a:cxn>
                  <a:cxn ang="0">
                    <a:pos x="1" y="5"/>
                  </a:cxn>
                  <a:cxn ang="0">
                    <a:pos x="5" y="9"/>
                  </a:cxn>
                  <a:cxn ang="0">
                    <a:pos x="0" y="8"/>
                  </a:cxn>
                  <a:cxn ang="0">
                    <a:pos x="2" y="13"/>
                  </a:cxn>
                  <a:cxn ang="0">
                    <a:pos x="5" y="13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6" y="32"/>
                  </a:cxn>
                  <a:cxn ang="0">
                    <a:pos x="9" y="44"/>
                  </a:cxn>
                  <a:cxn ang="0">
                    <a:pos x="10" y="45"/>
                  </a:cxn>
                  <a:cxn ang="0">
                    <a:pos x="11" y="37"/>
                  </a:cxn>
                  <a:cxn ang="0">
                    <a:pos x="16" y="38"/>
                  </a:cxn>
                  <a:cxn ang="0">
                    <a:pos x="18" y="45"/>
                  </a:cxn>
                </a:cxnLst>
                <a:rect l="0" t="0" r="r" b="b"/>
                <a:pathLst>
                  <a:path w="58" h="59">
                    <a:moveTo>
                      <a:pt x="18" y="45"/>
                    </a:moveTo>
                    <a:cubicBezTo>
                      <a:pt x="13" y="47"/>
                      <a:pt x="13" y="47"/>
                      <a:pt x="13" y="47"/>
                    </a:cubicBezTo>
                    <a:cubicBezTo>
                      <a:pt x="20" y="51"/>
                      <a:pt x="20" y="51"/>
                      <a:pt x="20" y="51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1" y="50"/>
                      <a:pt x="22" y="53"/>
                      <a:pt x="29" y="56"/>
                    </a:cubicBezTo>
                    <a:cubicBezTo>
                      <a:pt x="36" y="59"/>
                      <a:pt x="39" y="53"/>
                      <a:pt x="39" y="53"/>
                    </a:cubicBezTo>
                    <a:cubicBezTo>
                      <a:pt x="39" y="53"/>
                      <a:pt x="47" y="59"/>
                      <a:pt x="49" y="57"/>
                    </a:cubicBezTo>
                    <a:cubicBezTo>
                      <a:pt x="53" y="53"/>
                      <a:pt x="58" y="43"/>
                      <a:pt x="58" y="43"/>
                    </a:cubicBezTo>
                    <a:cubicBezTo>
                      <a:pt x="58" y="43"/>
                      <a:pt x="54" y="39"/>
                      <a:pt x="56" y="37"/>
                    </a:cubicBezTo>
                    <a:cubicBezTo>
                      <a:pt x="56" y="35"/>
                      <a:pt x="58" y="36"/>
                      <a:pt x="58" y="36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9" y="19"/>
                      <a:pt x="53" y="19"/>
                      <a:pt x="55" y="18"/>
                    </a:cubicBezTo>
                    <a:cubicBezTo>
                      <a:pt x="57" y="16"/>
                      <a:pt x="58" y="16"/>
                      <a:pt x="57" y="13"/>
                    </a:cubicBezTo>
                    <a:cubicBezTo>
                      <a:pt x="55" y="9"/>
                      <a:pt x="52" y="2"/>
                      <a:pt x="52" y="2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4" y="30"/>
                      <a:pt x="6" y="32"/>
                    </a:cubicBezTo>
                    <a:cubicBezTo>
                      <a:pt x="9" y="34"/>
                      <a:pt x="9" y="44"/>
                      <a:pt x="9" y="44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8" y="45"/>
                      <a:pt x="18" y="45"/>
                      <a:pt x="18" y="4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96" name="Freeform 31"/>
              <p:cNvSpPr>
                <a:spLocks/>
              </p:cNvSpPr>
              <p:nvPr/>
            </p:nvSpPr>
            <p:spPr bwMode="gray">
              <a:xfrm>
                <a:off x="2694144" y="3631614"/>
                <a:ext cx="18085" cy="34420"/>
              </a:xfrm>
              <a:custGeom>
                <a:avLst/>
                <a:gdLst/>
                <a:ahLst/>
                <a:cxnLst>
                  <a:cxn ang="0">
                    <a:pos x="1" y="15"/>
                  </a:cxn>
                  <a:cxn ang="0">
                    <a:pos x="1" y="21"/>
                  </a:cxn>
                  <a:cxn ang="0">
                    <a:pos x="7" y="25"/>
                  </a:cxn>
                  <a:cxn ang="0">
                    <a:pos x="13" y="19"/>
                  </a:cxn>
                  <a:cxn ang="0">
                    <a:pos x="11" y="9"/>
                  </a:cxn>
                  <a:cxn ang="0">
                    <a:pos x="7" y="7"/>
                  </a:cxn>
                  <a:cxn ang="0">
                    <a:pos x="7" y="1"/>
                  </a:cxn>
                  <a:cxn ang="0">
                    <a:pos x="4" y="0"/>
                  </a:cxn>
                  <a:cxn ang="0">
                    <a:pos x="5" y="10"/>
                  </a:cxn>
                  <a:cxn ang="0">
                    <a:pos x="1" y="15"/>
                  </a:cxn>
                </a:cxnLst>
                <a:rect l="0" t="0" r="r" b="b"/>
                <a:pathLst>
                  <a:path w="13" h="25">
                    <a:moveTo>
                      <a:pt x="1" y="15"/>
                    </a:moveTo>
                    <a:cubicBezTo>
                      <a:pt x="0" y="18"/>
                      <a:pt x="1" y="21"/>
                      <a:pt x="1" y="21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10" y="23"/>
                      <a:pt x="12" y="22"/>
                      <a:pt x="13" y="19"/>
                    </a:cubicBezTo>
                    <a:cubicBezTo>
                      <a:pt x="13" y="17"/>
                      <a:pt x="11" y="9"/>
                      <a:pt x="11" y="9"/>
                    </a:cubicBezTo>
                    <a:cubicBezTo>
                      <a:pt x="11" y="9"/>
                      <a:pt x="10" y="11"/>
                      <a:pt x="7" y="7"/>
                    </a:cubicBezTo>
                    <a:cubicBezTo>
                      <a:pt x="8" y="4"/>
                      <a:pt x="7" y="1"/>
                      <a:pt x="7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2" y="11"/>
                      <a:pt x="1" y="1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97" name="Freeform 32"/>
              <p:cNvSpPr>
                <a:spLocks/>
              </p:cNvSpPr>
              <p:nvPr/>
            </p:nvSpPr>
            <p:spPr bwMode="gray">
              <a:xfrm>
                <a:off x="2701145" y="3773378"/>
                <a:ext cx="70007" cy="56589"/>
              </a:xfrm>
              <a:custGeom>
                <a:avLst/>
                <a:gdLst/>
                <a:ahLst/>
                <a:cxnLst>
                  <a:cxn ang="0">
                    <a:pos x="50" y="24"/>
                  </a:cxn>
                  <a:cxn ang="0">
                    <a:pos x="44" y="11"/>
                  </a:cxn>
                  <a:cxn ang="0">
                    <a:pos x="42" y="10"/>
                  </a:cxn>
                  <a:cxn ang="0">
                    <a:pos x="40" y="16"/>
                  </a:cxn>
                  <a:cxn ang="0">
                    <a:pos x="31" y="18"/>
                  </a:cxn>
                  <a:cxn ang="0">
                    <a:pos x="32" y="15"/>
                  </a:cxn>
                  <a:cxn ang="0">
                    <a:pos x="29" y="12"/>
                  </a:cxn>
                  <a:cxn ang="0">
                    <a:pos x="20" y="3"/>
                  </a:cxn>
                  <a:cxn ang="0">
                    <a:pos x="6" y="5"/>
                  </a:cxn>
                  <a:cxn ang="0">
                    <a:pos x="12" y="14"/>
                  </a:cxn>
                  <a:cxn ang="0">
                    <a:pos x="5" y="16"/>
                  </a:cxn>
                  <a:cxn ang="0">
                    <a:pos x="3" y="14"/>
                  </a:cxn>
                  <a:cxn ang="0">
                    <a:pos x="3" y="11"/>
                  </a:cxn>
                  <a:cxn ang="0">
                    <a:pos x="1" y="12"/>
                  </a:cxn>
                  <a:cxn ang="0">
                    <a:pos x="0" y="18"/>
                  </a:cxn>
                  <a:cxn ang="0">
                    <a:pos x="20" y="28"/>
                  </a:cxn>
                  <a:cxn ang="0">
                    <a:pos x="22" y="34"/>
                  </a:cxn>
                  <a:cxn ang="0">
                    <a:pos x="25" y="41"/>
                  </a:cxn>
                  <a:cxn ang="0">
                    <a:pos x="30" y="40"/>
                  </a:cxn>
                  <a:cxn ang="0">
                    <a:pos x="30" y="37"/>
                  </a:cxn>
                  <a:cxn ang="0">
                    <a:pos x="35" y="36"/>
                  </a:cxn>
                  <a:cxn ang="0">
                    <a:pos x="47" y="36"/>
                  </a:cxn>
                  <a:cxn ang="0">
                    <a:pos x="49" y="33"/>
                  </a:cxn>
                  <a:cxn ang="0">
                    <a:pos x="49" y="30"/>
                  </a:cxn>
                  <a:cxn ang="0">
                    <a:pos x="50" y="24"/>
                  </a:cxn>
                </a:cxnLst>
                <a:rect l="0" t="0" r="r" b="b"/>
                <a:pathLst>
                  <a:path w="51" h="41">
                    <a:moveTo>
                      <a:pt x="50" y="24"/>
                    </a:moveTo>
                    <a:cubicBezTo>
                      <a:pt x="49" y="21"/>
                      <a:pt x="44" y="11"/>
                      <a:pt x="44" y="11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5"/>
                      <a:pt x="20" y="3"/>
                    </a:cubicBezTo>
                    <a:cubicBezTo>
                      <a:pt x="11" y="0"/>
                      <a:pt x="6" y="5"/>
                      <a:pt x="6" y="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1" y="31"/>
                      <a:pt x="22" y="34"/>
                    </a:cubicBezTo>
                    <a:cubicBezTo>
                      <a:pt x="21" y="37"/>
                      <a:pt x="25" y="41"/>
                      <a:pt x="25" y="41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2" y="36"/>
                      <a:pt x="35" y="36"/>
                    </a:cubicBezTo>
                    <a:cubicBezTo>
                      <a:pt x="38" y="37"/>
                      <a:pt x="47" y="36"/>
                      <a:pt x="47" y="36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9" y="30"/>
                      <a:pt x="49" y="30"/>
                      <a:pt x="49" y="30"/>
                    </a:cubicBezTo>
                    <a:cubicBezTo>
                      <a:pt x="49" y="30"/>
                      <a:pt x="51" y="27"/>
                      <a:pt x="50" y="2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98" name="Freeform 33"/>
              <p:cNvSpPr>
                <a:spLocks/>
              </p:cNvSpPr>
              <p:nvPr/>
            </p:nvSpPr>
            <p:spPr bwMode="gray">
              <a:xfrm>
                <a:off x="2550630" y="3407008"/>
                <a:ext cx="208271" cy="105594"/>
              </a:xfrm>
              <a:custGeom>
                <a:avLst/>
                <a:gdLst/>
                <a:ahLst/>
                <a:cxnLst>
                  <a:cxn ang="0">
                    <a:pos x="2" y="67"/>
                  </a:cxn>
                  <a:cxn ang="0">
                    <a:pos x="3" y="74"/>
                  </a:cxn>
                  <a:cxn ang="0">
                    <a:pos x="8" y="76"/>
                  </a:cxn>
                  <a:cxn ang="0">
                    <a:pos x="12" y="74"/>
                  </a:cxn>
                  <a:cxn ang="0">
                    <a:pos x="15" y="73"/>
                  </a:cxn>
                  <a:cxn ang="0">
                    <a:pos x="13" y="68"/>
                  </a:cxn>
                  <a:cxn ang="0">
                    <a:pos x="22" y="60"/>
                  </a:cxn>
                  <a:cxn ang="0">
                    <a:pos x="28" y="54"/>
                  </a:cxn>
                  <a:cxn ang="0">
                    <a:pos x="39" y="53"/>
                  </a:cxn>
                  <a:cxn ang="0">
                    <a:pos x="39" y="50"/>
                  </a:cxn>
                  <a:cxn ang="0">
                    <a:pos x="41" y="52"/>
                  </a:cxn>
                  <a:cxn ang="0">
                    <a:pos x="44" y="52"/>
                  </a:cxn>
                  <a:cxn ang="0">
                    <a:pos x="44" y="51"/>
                  </a:cxn>
                  <a:cxn ang="0">
                    <a:pos x="54" y="51"/>
                  </a:cxn>
                  <a:cxn ang="0">
                    <a:pos x="61" y="56"/>
                  </a:cxn>
                  <a:cxn ang="0">
                    <a:pos x="71" y="53"/>
                  </a:cxn>
                  <a:cxn ang="0">
                    <a:pos x="81" y="55"/>
                  </a:cxn>
                  <a:cxn ang="0">
                    <a:pos x="84" y="49"/>
                  </a:cxn>
                  <a:cxn ang="0">
                    <a:pos x="86" y="54"/>
                  </a:cxn>
                  <a:cxn ang="0">
                    <a:pos x="91" y="54"/>
                  </a:cxn>
                  <a:cxn ang="0">
                    <a:pos x="99" y="55"/>
                  </a:cxn>
                  <a:cxn ang="0">
                    <a:pos x="110" y="64"/>
                  </a:cxn>
                  <a:cxn ang="0">
                    <a:pos x="117" y="66"/>
                  </a:cxn>
                  <a:cxn ang="0">
                    <a:pos x="126" y="54"/>
                  </a:cxn>
                  <a:cxn ang="0">
                    <a:pos x="135" y="46"/>
                  </a:cxn>
                  <a:cxn ang="0">
                    <a:pos x="134" y="41"/>
                  </a:cxn>
                  <a:cxn ang="0">
                    <a:pos x="137" y="26"/>
                  </a:cxn>
                  <a:cxn ang="0">
                    <a:pos x="133" y="16"/>
                  </a:cxn>
                  <a:cxn ang="0">
                    <a:pos x="143" y="3"/>
                  </a:cxn>
                  <a:cxn ang="0">
                    <a:pos x="151" y="1"/>
                  </a:cxn>
                  <a:cxn ang="0">
                    <a:pos x="150" y="0"/>
                  </a:cxn>
                  <a:cxn ang="0">
                    <a:pos x="142" y="0"/>
                  </a:cxn>
                  <a:cxn ang="0">
                    <a:pos x="137" y="3"/>
                  </a:cxn>
                  <a:cxn ang="0">
                    <a:pos x="125" y="12"/>
                  </a:cxn>
                  <a:cxn ang="0">
                    <a:pos x="108" y="10"/>
                  </a:cxn>
                  <a:cxn ang="0">
                    <a:pos x="90" y="31"/>
                  </a:cxn>
                  <a:cxn ang="0">
                    <a:pos x="68" y="42"/>
                  </a:cxn>
                  <a:cxn ang="0">
                    <a:pos x="51" y="37"/>
                  </a:cxn>
                  <a:cxn ang="0">
                    <a:pos x="45" y="39"/>
                  </a:cxn>
                  <a:cxn ang="0">
                    <a:pos x="34" y="38"/>
                  </a:cxn>
                  <a:cxn ang="0">
                    <a:pos x="29" y="34"/>
                  </a:cxn>
                  <a:cxn ang="0">
                    <a:pos x="8" y="52"/>
                  </a:cxn>
                  <a:cxn ang="0">
                    <a:pos x="0" y="67"/>
                  </a:cxn>
                  <a:cxn ang="0">
                    <a:pos x="2" y="67"/>
                  </a:cxn>
                </a:cxnLst>
                <a:rect l="0" t="0" r="r" b="b"/>
                <a:pathLst>
                  <a:path w="151" h="77">
                    <a:moveTo>
                      <a:pt x="2" y="67"/>
                    </a:moveTo>
                    <a:cubicBezTo>
                      <a:pt x="3" y="74"/>
                      <a:pt x="3" y="74"/>
                      <a:pt x="3" y="74"/>
                    </a:cubicBezTo>
                    <a:cubicBezTo>
                      <a:pt x="3" y="74"/>
                      <a:pt x="7" y="76"/>
                      <a:pt x="8" y="76"/>
                    </a:cubicBezTo>
                    <a:cubicBezTo>
                      <a:pt x="10" y="77"/>
                      <a:pt x="12" y="74"/>
                      <a:pt x="12" y="74"/>
                    </a:cubicBezTo>
                    <a:cubicBezTo>
                      <a:pt x="15" y="73"/>
                      <a:pt x="15" y="73"/>
                      <a:pt x="15" y="73"/>
                    </a:cubicBezTo>
                    <a:cubicBezTo>
                      <a:pt x="15" y="73"/>
                      <a:pt x="14" y="70"/>
                      <a:pt x="13" y="68"/>
                    </a:cubicBezTo>
                    <a:cubicBezTo>
                      <a:pt x="14" y="65"/>
                      <a:pt x="20" y="63"/>
                      <a:pt x="22" y="60"/>
                    </a:cubicBezTo>
                    <a:cubicBezTo>
                      <a:pt x="24" y="59"/>
                      <a:pt x="28" y="54"/>
                      <a:pt x="28" y="54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41" y="52"/>
                      <a:pt x="41" y="52"/>
                      <a:pt x="41" y="52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54" y="51"/>
                      <a:pt x="54" y="51"/>
                      <a:pt x="54" y="51"/>
                    </a:cubicBezTo>
                    <a:cubicBezTo>
                      <a:pt x="54" y="51"/>
                      <a:pt x="57" y="53"/>
                      <a:pt x="61" y="56"/>
                    </a:cubicBezTo>
                    <a:cubicBezTo>
                      <a:pt x="63" y="56"/>
                      <a:pt x="71" y="53"/>
                      <a:pt x="71" y="53"/>
                    </a:cubicBezTo>
                    <a:cubicBezTo>
                      <a:pt x="81" y="55"/>
                      <a:pt x="81" y="55"/>
                      <a:pt x="81" y="55"/>
                    </a:cubicBezTo>
                    <a:cubicBezTo>
                      <a:pt x="81" y="55"/>
                      <a:pt x="82" y="49"/>
                      <a:pt x="84" y="49"/>
                    </a:cubicBezTo>
                    <a:cubicBezTo>
                      <a:pt x="88" y="50"/>
                      <a:pt x="86" y="54"/>
                      <a:pt x="86" y="54"/>
                    </a:cubicBezTo>
                    <a:cubicBezTo>
                      <a:pt x="86" y="54"/>
                      <a:pt x="87" y="55"/>
                      <a:pt x="91" y="54"/>
                    </a:cubicBezTo>
                    <a:cubicBezTo>
                      <a:pt x="99" y="55"/>
                      <a:pt x="99" y="55"/>
                      <a:pt x="99" y="55"/>
                    </a:cubicBezTo>
                    <a:cubicBezTo>
                      <a:pt x="102" y="56"/>
                      <a:pt x="109" y="62"/>
                      <a:pt x="110" y="64"/>
                    </a:cubicBezTo>
                    <a:cubicBezTo>
                      <a:pt x="113" y="66"/>
                      <a:pt x="114" y="67"/>
                      <a:pt x="117" y="66"/>
                    </a:cubicBezTo>
                    <a:cubicBezTo>
                      <a:pt x="120" y="67"/>
                      <a:pt x="126" y="54"/>
                      <a:pt x="126" y="54"/>
                    </a:cubicBezTo>
                    <a:cubicBezTo>
                      <a:pt x="135" y="46"/>
                      <a:pt x="135" y="46"/>
                      <a:pt x="135" y="46"/>
                    </a:cubicBezTo>
                    <a:cubicBezTo>
                      <a:pt x="135" y="46"/>
                      <a:pt x="134" y="42"/>
                      <a:pt x="134" y="41"/>
                    </a:cubicBezTo>
                    <a:cubicBezTo>
                      <a:pt x="133" y="39"/>
                      <a:pt x="137" y="32"/>
                      <a:pt x="137" y="26"/>
                    </a:cubicBezTo>
                    <a:cubicBezTo>
                      <a:pt x="138" y="19"/>
                      <a:pt x="134" y="19"/>
                      <a:pt x="133" y="16"/>
                    </a:cubicBezTo>
                    <a:cubicBezTo>
                      <a:pt x="133" y="15"/>
                      <a:pt x="141" y="4"/>
                      <a:pt x="143" y="3"/>
                    </a:cubicBezTo>
                    <a:cubicBezTo>
                      <a:pt x="146" y="2"/>
                      <a:pt x="151" y="1"/>
                      <a:pt x="151" y="1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42" y="0"/>
                      <a:pt x="138" y="2"/>
                      <a:pt x="137" y="3"/>
                    </a:cubicBezTo>
                    <a:cubicBezTo>
                      <a:pt x="133" y="6"/>
                      <a:pt x="125" y="12"/>
                      <a:pt x="125" y="12"/>
                    </a:cubicBezTo>
                    <a:cubicBezTo>
                      <a:pt x="125" y="12"/>
                      <a:pt x="110" y="9"/>
                      <a:pt x="108" y="10"/>
                    </a:cubicBezTo>
                    <a:cubicBezTo>
                      <a:pt x="105" y="9"/>
                      <a:pt x="93" y="25"/>
                      <a:pt x="90" y="31"/>
                    </a:cubicBezTo>
                    <a:cubicBezTo>
                      <a:pt x="87" y="33"/>
                      <a:pt x="76" y="42"/>
                      <a:pt x="68" y="42"/>
                    </a:cubicBezTo>
                    <a:cubicBezTo>
                      <a:pt x="58" y="41"/>
                      <a:pt x="54" y="38"/>
                      <a:pt x="51" y="37"/>
                    </a:cubicBezTo>
                    <a:cubicBezTo>
                      <a:pt x="47" y="36"/>
                      <a:pt x="45" y="39"/>
                      <a:pt x="45" y="39"/>
                    </a:cubicBezTo>
                    <a:cubicBezTo>
                      <a:pt x="45" y="39"/>
                      <a:pt x="35" y="39"/>
                      <a:pt x="34" y="38"/>
                    </a:cubicBezTo>
                    <a:cubicBezTo>
                      <a:pt x="34" y="38"/>
                      <a:pt x="33" y="35"/>
                      <a:pt x="29" y="34"/>
                    </a:cubicBezTo>
                    <a:cubicBezTo>
                      <a:pt x="25" y="35"/>
                      <a:pt x="16" y="47"/>
                      <a:pt x="8" y="52"/>
                    </a:cubicBezTo>
                    <a:cubicBezTo>
                      <a:pt x="3" y="57"/>
                      <a:pt x="0" y="67"/>
                      <a:pt x="0" y="67"/>
                    </a:cubicBezTo>
                    <a:cubicBezTo>
                      <a:pt x="2" y="67"/>
                      <a:pt x="2" y="67"/>
                      <a:pt x="2" y="6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99" name="Freeform 34"/>
              <p:cNvSpPr>
                <a:spLocks/>
              </p:cNvSpPr>
              <p:nvPr/>
            </p:nvSpPr>
            <p:spPr bwMode="gray">
              <a:xfrm>
                <a:off x="2564631" y="3511435"/>
                <a:ext cx="15168" cy="991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3" y="0"/>
                  </a:cxn>
                  <a:cxn ang="0">
                    <a:pos x="3" y="1"/>
                  </a:cxn>
                  <a:cxn ang="0">
                    <a:pos x="0" y="2"/>
                  </a:cxn>
                  <a:cxn ang="0">
                    <a:pos x="2" y="5"/>
                  </a:cxn>
                  <a:cxn ang="0">
                    <a:pos x="10" y="5"/>
                  </a:cxn>
                  <a:cxn ang="0">
                    <a:pos x="7" y="3"/>
                  </a:cxn>
                  <a:cxn ang="0">
                    <a:pos x="6" y="0"/>
                  </a:cxn>
                </a:cxnLst>
                <a:rect l="0" t="0" r="r" b="b"/>
                <a:pathLst>
                  <a:path w="11" h="7">
                    <a:moveTo>
                      <a:pt x="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4"/>
                      <a:pt x="2" y="5"/>
                    </a:cubicBezTo>
                    <a:cubicBezTo>
                      <a:pt x="4" y="6"/>
                      <a:pt x="8" y="7"/>
                      <a:pt x="10" y="5"/>
                    </a:cubicBezTo>
                    <a:cubicBezTo>
                      <a:pt x="11" y="4"/>
                      <a:pt x="7" y="3"/>
                      <a:pt x="7" y="3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00" name="Freeform 35"/>
              <p:cNvSpPr>
                <a:spLocks/>
              </p:cNvSpPr>
              <p:nvPr/>
            </p:nvSpPr>
            <p:spPr bwMode="gray">
              <a:xfrm>
                <a:off x="2573965" y="3484016"/>
                <a:ext cx="36170" cy="28586"/>
              </a:xfrm>
              <a:custGeom>
                <a:avLst/>
                <a:gdLst/>
                <a:ahLst/>
                <a:cxnLst>
                  <a:cxn ang="0">
                    <a:pos x="23" y="6"/>
                  </a:cxn>
                  <a:cxn ang="0">
                    <a:pos x="26" y="1"/>
                  </a:cxn>
                  <a:cxn ang="0">
                    <a:pos x="23" y="0"/>
                  </a:cxn>
                  <a:cxn ang="0">
                    <a:pos x="19" y="3"/>
                  </a:cxn>
                  <a:cxn ang="0">
                    <a:pos x="10" y="4"/>
                  </a:cxn>
                  <a:cxn ang="0">
                    <a:pos x="7" y="11"/>
                  </a:cxn>
                  <a:cxn ang="0">
                    <a:pos x="4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5" y="21"/>
                  </a:cxn>
                  <a:cxn ang="0">
                    <a:pos x="11" y="19"/>
                  </a:cxn>
                  <a:cxn ang="0">
                    <a:pos x="20" y="13"/>
                  </a:cxn>
                  <a:cxn ang="0">
                    <a:pos x="20" y="6"/>
                  </a:cxn>
                  <a:cxn ang="0">
                    <a:pos x="23" y="6"/>
                  </a:cxn>
                </a:cxnLst>
                <a:rect l="0" t="0" r="r" b="b"/>
                <a:pathLst>
                  <a:path w="26" h="21">
                    <a:moveTo>
                      <a:pt x="23" y="6"/>
                    </a:moveTo>
                    <a:cubicBezTo>
                      <a:pt x="26" y="7"/>
                      <a:pt x="26" y="1"/>
                      <a:pt x="26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3" y="18"/>
                      <a:pt x="2" y="19"/>
                    </a:cubicBezTo>
                    <a:cubicBezTo>
                      <a:pt x="4" y="20"/>
                      <a:pt x="5" y="21"/>
                      <a:pt x="5" y="21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20" y="15"/>
                      <a:pt x="20" y="13"/>
                    </a:cubicBezTo>
                    <a:cubicBezTo>
                      <a:pt x="20" y="13"/>
                      <a:pt x="18" y="7"/>
                      <a:pt x="20" y="6"/>
                    </a:cubicBezTo>
                    <a:cubicBezTo>
                      <a:pt x="22" y="5"/>
                      <a:pt x="21" y="8"/>
                      <a:pt x="23" y="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01" name="Freeform 36"/>
              <p:cNvSpPr>
                <a:spLocks/>
              </p:cNvSpPr>
              <p:nvPr/>
            </p:nvSpPr>
            <p:spPr bwMode="gray">
              <a:xfrm>
                <a:off x="2742566" y="3647949"/>
                <a:ext cx="12251" cy="15168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9" y="11"/>
                  </a:cxn>
                  <a:cxn ang="0">
                    <a:pos x="6" y="4"/>
                  </a:cxn>
                  <a:cxn ang="0">
                    <a:pos x="0" y="0"/>
                  </a:cxn>
                  <a:cxn ang="0">
                    <a:pos x="4" y="6"/>
                  </a:cxn>
                </a:cxnLst>
                <a:rect l="0" t="0" r="r" b="b"/>
                <a:pathLst>
                  <a:path w="9" h="11">
                    <a:moveTo>
                      <a:pt x="4" y="6"/>
                    </a:moveTo>
                    <a:cubicBezTo>
                      <a:pt x="5" y="9"/>
                      <a:pt x="9" y="11"/>
                      <a:pt x="9" y="11"/>
                    </a:cubicBezTo>
                    <a:cubicBezTo>
                      <a:pt x="9" y="11"/>
                      <a:pt x="7" y="6"/>
                      <a:pt x="6" y="4"/>
                    </a:cubicBezTo>
                    <a:cubicBezTo>
                      <a:pt x="4" y="3"/>
                      <a:pt x="0" y="0"/>
                      <a:pt x="0" y="0"/>
                    </a:cubicBezTo>
                    <a:cubicBezTo>
                      <a:pt x="0" y="0"/>
                      <a:pt x="1" y="5"/>
                      <a:pt x="4" y="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02" name="Freeform 37"/>
              <p:cNvSpPr>
                <a:spLocks/>
              </p:cNvSpPr>
              <p:nvPr/>
            </p:nvSpPr>
            <p:spPr bwMode="gray">
              <a:xfrm>
                <a:off x="2758901" y="3463014"/>
                <a:ext cx="25086" cy="18085"/>
              </a:xfrm>
              <a:custGeom>
                <a:avLst/>
                <a:gdLst/>
                <a:ahLst/>
                <a:cxnLst>
                  <a:cxn ang="0">
                    <a:pos x="10" y="13"/>
                  </a:cxn>
                  <a:cxn ang="0">
                    <a:pos x="12" y="8"/>
                  </a:cxn>
                  <a:cxn ang="0">
                    <a:pos x="18" y="8"/>
                  </a:cxn>
                  <a:cxn ang="0">
                    <a:pos x="18" y="0"/>
                  </a:cxn>
                  <a:cxn ang="0">
                    <a:pos x="4" y="4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10" y="13"/>
                  </a:cxn>
                </a:cxnLst>
                <a:rect l="0" t="0" r="r" b="b"/>
                <a:pathLst>
                  <a:path w="18" h="13">
                    <a:moveTo>
                      <a:pt x="10" y="13"/>
                    </a:moveTo>
                    <a:cubicBezTo>
                      <a:pt x="11" y="13"/>
                      <a:pt x="10" y="11"/>
                      <a:pt x="12" y="8"/>
                    </a:cubicBezTo>
                    <a:cubicBezTo>
                      <a:pt x="15" y="7"/>
                      <a:pt x="18" y="8"/>
                      <a:pt x="18" y="8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7" y="1"/>
                      <a:pt x="4" y="4"/>
                    </a:cubicBezTo>
                    <a:cubicBezTo>
                      <a:pt x="2" y="5"/>
                      <a:pt x="0" y="8"/>
                      <a:pt x="0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5" y="13"/>
                      <a:pt x="10" y="1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03" name="Freeform 38"/>
              <p:cNvSpPr>
                <a:spLocks/>
              </p:cNvSpPr>
              <p:nvPr/>
            </p:nvSpPr>
            <p:spPr bwMode="gray">
              <a:xfrm>
                <a:off x="2606052" y="3502101"/>
                <a:ext cx="13418" cy="233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0"/>
                  </a:cxn>
                  <a:cxn ang="0">
                    <a:pos x="3" y="2"/>
                  </a:cxn>
                  <a:cxn ang="0">
                    <a:pos x="10" y="0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0" y="0"/>
                      <a:pt x="10" y="0"/>
                      <a:pt x="1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04" name="Freeform 39"/>
              <p:cNvSpPr>
                <a:spLocks/>
              </p:cNvSpPr>
              <p:nvPr/>
            </p:nvSpPr>
            <p:spPr bwMode="gray">
              <a:xfrm>
                <a:off x="2517960" y="3702788"/>
                <a:ext cx="13418" cy="1925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5"/>
                  </a:cxn>
                  <a:cxn ang="0">
                    <a:pos x="5" y="14"/>
                  </a:cxn>
                  <a:cxn ang="0">
                    <a:pos x="6" y="7"/>
                  </a:cxn>
                  <a:cxn ang="0">
                    <a:pos x="6" y="0"/>
                  </a:cxn>
                </a:cxnLst>
                <a:rect l="0" t="0" r="r" b="b"/>
                <a:pathLst>
                  <a:path w="10" h="14">
                    <a:moveTo>
                      <a:pt x="6" y="0"/>
                    </a:moveTo>
                    <a:cubicBezTo>
                      <a:pt x="6" y="0"/>
                      <a:pt x="1" y="1"/>
                      <a:pt x="0" y="5"/>
                    </a:cubicBezTo>
                    <a:cubicBezTo>
                      <a:pt x="0" y="10"/>
                      <a:pt x="3" y="14"/>
                      <a:pt x="5" y="14"/>
                    </a:cubicBezTo>
                    <a:cubicBezTo>
                      <a:pt x="6" y="14"/>
                      <a:pt x="6" y="7"/>
                      <a:pt x="6" y="7"/>
                    </a:cubicBezTo>
                    <a:cubicBezTo>
                      <a:pt x="6" y="7"/>
                      <a:pt x="10" y="1"/>
                      <a:pt x="6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05" name="Freeform 40"/>
              <p:cNvSpPr>
                <a:spLocks/>
              </p:cNvSpPr>
              <p:nvPr/>
            </p:nvSpPr>
            <p:spPr bwMode="gray">
              <a:xfrm>
                <a:off x="2503958" y="3484016"/>
                <a:ext cx="240941" cy="288196"/>
              </a:xfrm>
              <a:custGeom>
                <a:avLst/>
                <a:gdLst/>
                <a:ahLst/>
                <a:cxnLst>
                  <a:cxn ang="0">
                    <a:pos x="69" y="186"/>
                  </a:cxn>
                  <a:cxn ang="0">
                    <a:pos x="70" y="180"/>
                  </a:cxn>
                  <a:cxn ang="0">
                    <a:pos x="81" y="173"/>
                  </a:cxn>
                  <a:cxn ang="0">
                    <a:pos x="82" y="166"/>
                  </a:cxn>
                  <a:cxn ang="0">
                    <a:pos x="84" y="145"/>
                  </a:cxn>
                  <a:cxn ang="0">
                    <a:pos x="100" y="136"/>
                  </a:cxn>
                  <a:cxn ang="0">
                    <a:pos x="85" y="125"/>
                  </a:cxn>
                  <a:cxn ang="0">
                    <a:pos x="111" y="124"/>
                  </a:cxn>
                  <a:cxn ang="0">
                    <a:pos x="108" y="115"/>
                  </a:cxn>
                  <a:cxn ang="0">
                    <a:pos x="121" y="119"/>
                  </a:cxn>
                  <a:cxn ang="0">
                    <a:pos x="129" y="110"/>
                  </a:cxn>
                  <a:cxn ang="0">
                    <a:pos x="144" y="81"/>
                  </a:cxn>
                  <a:cxn ang="0">
                    <a:pos x="139" y="92"/>
                  </a:cxn>
                  <a:cxn ang="0">
                    <a:pos x="146" y="99"/>
                  </a:cxn>
                  <a:cxn ang="0">
                    <a:pos x="154" y="92"/>
                  </a:cxn>
                  <a:cxn ang="0">
                    <a:pos x="159" y="91"/>
                  </a:cxn>
                  <a:cxn ang="0">
                    <a:pos x="171" y="81"/>
                  </a:cxn>
                  <a:cxn ang="0">
                    <a:pos x="174" y="66"/>
                  </a:cxn>
                  <a:cxn ang="0">
                    <a:pos x="146" y="55"/>
                  </a:cxn>
                  <a:cxn ang="0">
                    <a:pos x="138" y="54"/>
                  </a:cxn>
                  <a:cxn ang="0">
                    <a:pos x="144" y="46"/>
                  </a:cxn>
                  <a:cxn ang="0">
                    <a:pos x="148" y="36"/>
                  </a:cxn>
                  <a:cxn ang="0">
                    <a:pos x="150" y="15"/>
                  </a:cxn>
                  <a:cxn ang="0">
                    <a:pos x="133" y="2"/>
                  </a:cxn>
                  <a:cxn ang="0">
                    <a:pos x="108" y="7"/>
                  </a:cxn>
                  <a:cxn ang="0">
                    <a:pos x="88" y="7"/>
                  </a:cxn>
                  <a:cxn ang="0">
                    <a:pos x="86" y="24"/>
                  </a:cxn>
                  <a:cxn ang="0">
                    <a:pos x="89" y="41"/>
                  </a:cxn>
                  <a:cxn ang="0">
                    <a:pos x="84" y="40"/>
                  </a:cxn>
                  <a:cxn ang="0">
                    <a:pos x="78" y="33"/>
                  </a:cxn>
                  <a:cxn ang="0">
                    <a:pos x="75" y="35"/>
                  </a:cxn>
                  <a:cxn ang="0">
                    <a:pos x="74" y="17"/>
                  </a:cxn>
                  <a:cxn ang="0">
                    <a:pos x="65" y="24"/>
                  </a:cxn>
                  <a:cxn ang="0">
                    <a:pos x="49" y="41"/>
                  </a:cxn>
                  <a:cxn ang="0">
                    <a:pos x="31" y="18"/>
                  </a:cxn>
                  <a:cxn ang="0">
                    <a:pos x="27" y="20"/>
                  </a:cxn>
                  <a:cxn ang="0">
                    <a:pos x="27" y="54"/>
                  </a:cxn>
                  <a:cxn ang="0">
                    <a:pos x="21" y="46"/>
                  </a:cxn>
                  <a:cxn ang="0">
                    <a:pos x="22" y="63"/>
                  </a:cxn>
                  <a:cxn ang="0">
                    <a:pos x="15" y="62"/>
                  </a:cxn>
                  <a:cxn ang="0">
                    <a:pos x="16" y="70"/>
                  </a:cxn>
                  <a:cxn ang="0">
                    <a:pos x="23" y="91"/>
                  </a:cxn>
                  <a:cxn ang="0">
                    <a:pos x="13" y="81"/>
                  </a:cxn>
                  <a:cxn ang="0">
                    <a:pos x="6" y="110"/>
                  </a:cxn>
                  <a:cxn ang="0">
                    <a:pos x="9" y="131"/>
                  </a:cxn>
                  <a:cxn ang="0">
                    <a:pos x="12" y="131"/>
                  </a:cxn>
                  <a:cxn ang="0">
                    <a:pos x="27" y="151"/>
                  </a:cxn>
                  <a:cxn ang="0">
                    <a:pos x="17" y="178"/>
                  </a:cxn>
                  <a:cxn ang="0">
                    <a:pos x="21" y="189"/>
                  </a:cxn>
                  <a:cxn ang="0">
                    <a:pos x="59" y="207"/>
                  </a:cxn>
                  <a:cxn ang="0">
                    <a:pos x="68" y="200"/>
                  </a:cxn>
                  <a:cxn ang="0">
                    <a:pos x="77" y="209"/>
                  </a:cxn>
                </a:cxnLst>
                <a:rect l="0" t="0" r="r" b="b"/>
                <a:pathLst>
                  <a:path w="175" h="209">
                    <a:moveTo>
                      <a:pt x="78" y="202"/>
                    </a:moveTo>
                    <a:cubicBezTo>
                      <a:pt x="77" y="194"/>
                      <a:pt x="77" y="194"/>
                      <a:pt x="77" y="194"/>
                    </a:cubicBezTo>
                    <a:cubicBezTo>
                      <a:pt x="69" y="186"/>
                      <a:pt x="69" y="186"/>
                      <a:pt x="69" y="186"/>
                    </a:cubicBezTo>
                    <a:cubicBezTo>
                      <a:pt x="64" y="187"/>
                      <a:pt x="64" y="187"/>
                      <a:pt x="64" y="187"/>
                    </a:cubicBezTo>
                    <a:cubicBezTo>
                      <a:pt x="64" y="187"/>
                      <a:pt x="68" y="184"/>
                      <a:pt x="69" y="185"/>
                    </a:cubicBezTo>
                    <a:cubicBezTo>
                      <a:pt x="71" y="184"/>
                      <a:pt x="70" y="180"/>
                      <a:pt x="70" y="180"/>
                    </a:cubicBezTo>
                    <a:cubicBezTo>
                      <a:pt x="69" y="180"/>
                      <a:pt x="69" y="180"/>
                      <a:pt x="69" y="180"/>
                    </a:cubicBezTo>
                    <a:cubicBezTo>
                      <a:pt x="76" y="174"/>
                      <a:pt x="76" y="174"/>
                      <a:pt x="76" y="174"/>
                    </a:cubicBezTo>
                    <a:cubicBezTo>
                      <a:pt x="76" y="174"/>
                      <a:pt x="79" y="174"/>
                      <a:pt x="81" y="173"/>
                    </a:cubicBezTo>
                    <a:cubicBezTo>
                      <a:pt x="82" y="172"/>
                      <a:pt x="82" y="166"/>
                      <a:pt x="82" y="166"/>
                    </a:cubicBezTo>
                    <a:cubicBezTo>
                      <a:pt x="79" y="167"/>
                      <a:pt x="79" y="167"/>
                      <a:pt x="79" y="167"/>
                    </a:cubicBezTo>
                    <a:cubicBezTo>
                      <a:pt x="82" y="166"/>
                      <a:pt x="82" y="166"/>
                      <a:pt x="82" y="166"/>
                    </a:cubicBezTo>
                    <a:cubicBezTo>
                      <a:pt x="82" y="166"/>
                      <a:pt x="80" y="160"/>
                      <a:pt x="80" y="158"/>
                    </a:cubicBezTo>
                    <a:cubicBezTo>
                      <a:pt x="81" y="154"/>
                      <a:pt x="85" y="150"/>
                      <a:pt x="85" y="150"/>
                    </a:cubicBezTo>
                    <a:cubicBezTo>
                      <a:pt x="84" y="145"/>
                      <a:pt x="84" y="145"/>
                      <a:pt x="84" y="145"/>
                    </a:cubicBezTo>
                    <a:cubicBezTo>
                      <a:pt x="84" y="145"/>
                      <a:pt x="77" y="145"/>
                      <a:pt x="77" y="144"/>
                    </a:cubicBezTo>
                    <a:cubicBezTo>
                      <a:pt x="79" y="142"/>
                      <a:pt x="86" y="142"/>
                      <a:pt x="86" y="142"/>
                    </a:cubicBezTo>
                    <a:cubicBezTo>
                      <a:pt x="100" y="136"/>
                      <a:pt x="100" y="136"/>
                      <a:pt x="100" y="136"/>
                    </a:cubicBezTo>
                    <a:cubicBezTo>
                      <a:pt x="94" y="135"/>
                      <a:pt x="94" y="135"/>
                      <a:pt x="94" y="135"/>
                    </a:cubicBezTo>
                    <a:cubicBezTo>
                      <a:pt x="94" y="135"/>
                      <a:pt x="91" y="128"/>
                      <a:pt x="89" y="128"/>
                    </a:cubicBezTo>
                    <a:cubicBezTo>
                      <a:pt x="85" y="125"/>
                      <a:pt x="85" y="125"/>
                      <a:pt x="85" y="125"/>
                    </a:cubicBezTo>
                    <a:cubicBezTo>
                      <a:pt x="85" y="125"/>
                      <a:pt x="87" y="124"/>
                      <a:pt x="90" y="125"/>
                    </a:cubicBezTo>
                    <a:cubicBezTo>
                      <a:pt x="91" y="125"/>
                      <a:pt x="98" y="131"/>
                      <a:pt x="102" y="130"/>
                    </a:cubicBezTo>
                    <a:cubicBezTo>
                      <a:pt x="107" y="130"/>
                      <a:pt x="111" y="124"/>
                      <a:pt x="111" y="124"/>
                    </a:cubicBezTo>
                    <a:cubicBezTo>
                      <a:pt x="112" y="120"/>
                      <a:pt x="112" y="120"/>
                      <a:pt x="112" y="120"/>
                    </a:cubicBezTo>
                    <a:cubicBezTo>
                      <a:pt x="112" y="119"/>
                      <a:pt x="104" y="114"/>
                      <a:pt x="104" y="114"/>
                    </a:cubicBezTo>
                    <a:cubicBezTo>
                      <a:pt x="105" y="111"/>
                      <a:pt x="108" y="115"/>
                      <a:pt x="108" y="115"/>
                    </a:cubicBezTo>
                    <a:cubicBezTo>
                      <a:pt x="113" y="113"/>
                      <a:pt x="113" y="113"/>
                      <a:pt x="113" y="113"/>
                    </a:cubicBezTo>
                    <a:cubicBezTo>
                      <a:pt x="119" y="114"/>
                      <a:pt x="119" y="114"/>
                      <a:pt x="119" y="114"/>
                    </a:cubicBezTo>
                    <a:cubicBezTo>
                      <a:pt x="121" y="119"/>
                      <a:pt x="121" y="119"/>
                      <a:pt x="121" y="119"/>
                    </a:cubicBezTo>
                    <a:cubicBezTo>
                      <a:pt x="123" y="119"/>
                      <a:pt x="123" y="119"/>
                      <a:pt x="123" y="119"/>
                    </a:cubicBezTo>
                    <a:cubicBezTo>
                      <a:pt x="123" y="119"/>
                      <a:pt x="126" y="113"/>
                      <a:pt x="126" y="112"/>
                    </a:cubicBezTo>
                    <a:cubicBezTo>
                      <a:pt x="128" y="111"/>
                      <a:pt x="129" y="110"/>
                      <a:pt x="129" y="110"/>
                    </a:cubicBezTo>
                    <a:cubicBezTo>
                      <a:pt x="131" y="101"/>
                      <a:pt x="131" y="101"/>
                      <a:pt x="131" y="101"/>
                    </a:cubicBezTo>
                    <a:cubicBezTo>
                      <a:pt x="131" y="99"/>
                      <a:pt x="130" y="91"/>
                      <a:pt x="130" y="90"/>
                    </a:cubicBezTo>
                    <a:cubicBezTo>
                      <a:pt x="130" y="89"/>
                      <a:pt x="141" y="80"/>
                      <a:pt x="144" y="81"/>
                    </a:cubicBezTo>
                    <a:cubicBezTo>
                      <a:pt x="145" y="81"/>
                      <a:pt x="145" y="84"/>
                      <a:pt x="145" y="84"/>
                    </a:cubicBezTo>
                    <a:cubicBezTo>
                      <a:pt x="139" y="89"/>
                      <a:pt x="139" y="89"/>
                      <a:pt x="139" y="89"/>
                    </a:cubicBezTo>
                    <a:cubicBezTo>
                      <a:pt x="139" y="92"/>
                      <a:pt x="139" y="92"/>
                      <a:pt x="139" y="92"/>
                    </a:cubicBezTo>
                    <a:cubicBezTo>
                      <a:pt x="139" y="92"/>
                      <a:pt x="143" y="91"/>
                      <a:pt x="145" y="91"/>
                    </a:cubicBezTo>
                    <a:cubicBezTo>
                      <a:pt x="146" y="93"/>
                      <a:pt x="144" y="94"/>
                      <a:pt x="142" y="97"/>
                    </a:cubicBezTo>
                    <a:cubicBezTo>
                      <a:pt x="141" y="97"/>
                      <a:pt x="145" y="99"/>
                      <a:pt x="146" y="99"/>
                    </a:cubicBezTo>
                    <a:cubicBezTo>
                      <a:pt x="148" y="98"/>
                      <a:pt x="148" y="92"/>
                      <a:pt x="148" y="92"/>
                    </a:cubicBezTo>
                    <a:cubicBezTo>
                      <a:pt x="148" y="92"/>
                      <a:pt x="150" y="88"/>
                      <a:pt x="153" y="88"/>
                    </a:cubicBezTo>
                    <a:cubicBezTo>
                      <a:pt x="155" y="89"/>
                      <a:pt x="156" y="92"/>
                      <a:pt x="154" y="92"/>
                    </a:cubicBezTo>
                    <a:cubicBezTo>
                      <a:pt x="152" y="93"/>
                      <a:pt x="152" y="94"/>
                      <a:pt x="153" y="96"/>
                    </a:cubicBezTo>
                    <a:cubicBezTo>
                      <a:pt x="155" y="96"/>
                      <a:pt x="158" y="95"/>
                      <a:pt x="158" y="95"/>
                    </a:cubicBezTo>
                    <a:cubicBezTo>
                      <a:pt x="159" y="91"/>
                      <a:pt x="159" y="91"/>
                      <a:pt x="159" y="91"/>
                    </a:cubicBezTo>
                    <a:cubicBezTo>
                      <a:pt x="164" y="87"/>
                      <a:pt x="164" y="87"/>
                      <a:pt x="164" y="87"/>
                    </a:cubicBezTo>
                    <a:cubicBezTo>
                      <a:pt x="164" y="86"/>
                      <a:pt x="164" y="86"/>
                      <a:pt x="164" y="86"/>
                    </a:cubicBezTo>
                    <a:cubicBezTo>
                      <a:pt x="171" y="81"/>
                      <a:pt x="171" y="81"/>
                      <a:pt x="171" y="81"/>
                    </a:cubicBezTo>
                    <a:cubicBezTo>
                      <a:pt x="171" y="72"/>
                      <a:pt x="171" y="72"/>
                      <a:pt x="171" y="72"/>
                    </a:cubicBezTo>
                    <a:cubicBezTo>
                      <a:pt x="173" y="71"/>
                      <a:pt x="173" y="71"/>
                      <a:pt x="173" y="71"/>
                    </a:cubicBezTo>
                    <a:cubicBezTo>
                      <a:pt x="174" y="66"/>
                      <a:pt x="174" y="66"/>
                      <a:pt x="174" y="66"/>
                    </a:cubicBezTo>
                    <a:cubicBezTo>
                      <a:pt x="175" y="63"/>
                      <a:pt x="169" y="59"/>
                      <a:pt x="169" y="59"/>
                    </a:cubicBezTo>
                    <a:cubicBezTo>
                      <a:pt x="151" y="59"/>
                      <a:pt x="151" y="59"/>
                      <a:pt x="151" y="59"/>
                    </a:cubicBezTo>
                    <a:cubicBezTo>
                      <a:pt x="146" y="55"/>
                      <a:pt x="146" y="55"/>
                      <a:pt x="146" y="55"/>
                    </a:cubicBezTo>
                    <a:cubicBezTo>
                      <a:pt x="146" y="55"/>
                      <a:pt x="145" y="50"/>
                      <a:pt x="144" y="50"/>
                    </a:cubicBezTo>
                    <a:cubicBezTo>
                      <a:pt x="142" y="48"/>
                      <a:pt x="139" y="51"/>
                      <a:pt x="139" y="51"/>
                    </a:cubicBezTo>
                    <a:cubicBezTo>
                      <a:pt x="138" y="54"/>
                      <a:pt x="138" y="54"/>
                      <a:pt x="138" y="54"/>
                    </a:cubicBezTo>
                    <a:cubicBezTo>
                      <a:pt x="137" y="50"/>
                      <a:pt x="137" y="50"/>
                      <a:pt x="137" y="50"/>
                    </a:cubicBezTo>
                    <a:cubicBezTo>
                      <a:pt x="143" y="45"/>
                      <a:pt x="143" y="45"/>
                      <a:pt x="143" y="45"/>
                    </a:cubicBezTo>
                    <a:cubicBezTo>
                      <a:pt x="144" y="46"/>
                      <a:pt x="144" y="46"/>
                      <a:pt x="144" y="46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6" y="40"/>
                      <a:pt x="146" y="40"/>
                      <a:pt x="146" y="40"/>
                    </a:cubicBezTo>
                    <a:cubicBezTo>
                      <a:pt x="148" y="36"/>
                      <a:pt x="148" y="36"/>
                      <a:pt x="148" y="36"/>
                    </a:cubicBezTo>
                    <a:cubicBezTo>
                      <a:pt x="147" y="32"/>
                      <a:pt x="147" y="32"/>
                      <a:pt x="147" y="32"/>
                    </a:cubicBezTo>
                    <a:cubicBezTo>
                      <a:pt x="148" y="19"/>
                      <a:pt x="148" y="19"/>
                      <a:pt x="148" y="19"/>
                    </a:cubicBezTo>
                    <a:cubicBezTo>
                      <a:pt x="150" y="15"/>
                      <a:pt x="150" y="15"/>
                      <a:pt x="150" y="15"/>
                    </a:cubicBezTo>
                    <a:cubicBezTo>
                      <a:pt x="151" y="13"/>
                      <a:pt x="145" y="12"/>
                      <a:pt x="145" y="12"/>
                    </a:cubicBezTo>
                    <a:cubicBezTo>
                      <a:pt x="136" y="3"/>
                      <a:pt x="136" y="3"/>
                      <a:pt x="136" y="3"/>
                    </a:cubicBezTo>
                    <a:cubicBezTo>
                      <a:pt x="133" y="2"/>
                      <a:pt x="133" y="2"/>
                      <a:pt x="133" y="2"/>
                    </a:cubicBezTo>
                    <a:cubicBezTo>
                      <a:pt x="121" y="2"/>
                      <a:pt x="121" y="2"/>
                      <a:pt x="121" y="2"/>
                    </a:cubicBezTo>
                    <a:cubicBezTo>
                      <a:pt x="121" y="2"/>
                      <a:pt x="114" y="3"/>
                      <a:pt x="114" y="5"/>
                    </a:cubicBezTo>
                    <a:cubicBezTo>
                      <a:pt x="112" y="6"/>
                      <a:pt x="109" y="8"/>
                      <a:pt x="108" y="7"/>
                    </a:cubicBezTo>
                    <a:cubicBezTo>
                      <a:pt x="108" y="5"/>
                      <a:pt x="111" y="4"/>
                      <a:pt x="110" y="3"/>
                    </a:cubicBezTo>
                    <a:cubicBezTo>
                      <a:pt x="110" y="0"/>
                      <a:pt x="98" y="0"/>
                      <a:pt x="98" y="0"/>
                    </a:cubicBezTo>
                    <a:cubicBezTo>
                      <a:pt x="88" y="7"/>
                      <a:pt x="88" y="7"/>
                      <a:pt x="88" y="7"/>
                    </a:cubicBezTo>
                    <a:cubicBezTo>
                      <a:pt x="88" y="7"/>
                      <a:pt x="87" y="19"/>
                      <a:pt x="87" y="21"/>
                    </a:cubicBezTo>
                    <a:cubicBezTo>
                      <a:pt x="85" y="21"/>
                      <a:pt x="88" y="23"/>
                      <a:pt x="88" y="23"/>
                    </a:cubicBezTo>
                    <a:cubicBezTo>
                      <a:pt x="88" y="23"/>
                      <a:pt x="87" y="24"/>
                      <a:pt x="86" y="24"/>
                    </a:cubicBezTo>
                    <a:cubicBezTo>
                      <a:pt x="84" y="25"/>
                      <a:pt x="85" y="28"/>
                      <a:pt x="85" y="28"/>
                    </a:cubicBezTo>
                    <a:cubicBezTo>
                      <a:pt x="87" y="29"/>
                      <a:pt x="91" y="31"/>
                      <a:pt x="91" y="31"/>
                    </a:cubicBezTo>
                    <a:cubicBezTo>
                      <a:pt x="89" y="41"/>
                      <a:pt x="89" y="41"/>
                      <a:pt x="89" y="41"/>
                    </a:cubicBezTo>
                    <a:cubicBezTo>
                      <a:pt x="93" y="42"/>
                      <a:pt x="93" y="42"/>
                      <a:pt x="93" y="42"/>
                    </a:cubicBezTo>
                    <a:cubicBezTo>
                      <a:pt x="93" y="42"/>
                      <a:pt x="91" y="45"/>
                      <a:pt x="88" y="44"/>
                    </a:cubicBezTo>
                    <a:cubicBezTo>
                      <a:pt x="84" y="45"/>
                      <a:pt x="84" y="40"/>
                      <a:pt x="84" y="40"/>
                    </a:cubicBezTo>
                    <a:cubicBezTo>
                      <a:pt x="89" y="35"/>
                      <a:pt x="89" y="35"/>
                      <a:pt x="89" y="35"/>
                    </a:cubicBezTo>
                    <a:cubicBezTo>
                      <a:pt x="83" y="31"/>
                      <a:pt x="83" y="31"/>
                      <a:pt x="83" y="31"/>
                    </a:cubicBezTo>
                    <a:cubicBezTo>
                      <a:pt x="83" y="31"/>
                      <a:pt x="80" y="33"/>
                      <a:pt x="78" y="33"/>
                    </a:cubicBezTo>
                    <a:cubicBezTo>
                      <a:pt x="77" y="39"/>
                      <a:pt x="77" y="39"/>
                      <a:pt x="77" y="39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5" y="35"/>
                      <a:pt x="75" y="35"/>
                      <a:pt x="75" y="35"/>
                    </a:cubicBezTo>
                    <a:cubicBezTo>
                      <a:pt x="83" y="26"/>
                      <a:pt x="83" y="26"/>
                      <a:pt x="83" y="26"/>
                    </a:cubicBezTo>
                    <a:cubicBezTo>
                      <a:pt x="81" y="18"/>
                      <a:pt x="81" y="18"/>
                      <a:pt x="81" y="18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71" y="16"/>
                      <a:pt x="69" y="19"/>
                      <a:pt x="68" y="22"/>
                    </a:cubicBezTo>
                    <a:cubicBezTo>
                      <a:pt x="66" y="23"/>
                      <a:pt x="69" y="24"/>
                      <a:pt x="69" y="24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54" y="33"/>
                      <a:pt x="54" y="33"/>
                      <a:pt x="54" y="33"/>
                    </a:cubicBezTo>
                    <a:cubicBezTo>
                      <a:pt x="54" y="33"/>
                      <a:pt x="58" y="37"/>
                      <a:pt x="57" y="40"/>
                    </a:cubicBezTo>
                    <a:cubicBezTo>
                      <a:pt x="56" y="44"/>
                      <a:pt x="49" y="41"/>
                      <a:pt x="49" y="41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36" y="30"/>
                      <a:pt x="32" y="27"/>
                    </a:cubicBezTo>
                    <a:cubicBezTo>
                      <a:pt x="28" y="24"/>
                      <a:pt x="30" y="21"/>
                      <a:pt x="31" y="18"/>
                    </a:cubicBezTo>
                    <a:cubicBezTo>
                      <a:pt x="31" y="16"/>
                      <a:pt x="33" y="15"/>
                      <a:pt x="33" y="15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5" y="26"/>
                      <a:pt x="20" y="42"/>
                      <a:pt x="20" y="42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7" y="54"/>
                      <a:pt x="27" y="54"/>
                      <a:pt x="27" y="54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23" y="50"/>
                      <a:pt x="23" y="50"/>
                      <a:pt x="23" y="50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17" y="58"/>
                      <a:pt x="17" y="58"/>
                      <a:pt x="17" y="58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0" y="84"/>
                      <a:pt x="20" y="84"/>
                      <a:pt x="20" y="84"/>
                    </a:cubicBezTo>
                    <a:cubicBezTo>
                      <a:pt x="20" y="84"/>
                      <a:pt x="25" y="88"/>
                      <a:pt x="23" y="91"/>
                    </a:cubicBezTo>
                    <a:cubicBezTo>
                      <a:pt x="21" y="93"/>
                      <a:pt x="17" y="97"/>
                      <a:pt x="15" y="94"/>
                    </a:cubicBezTo>
                    <a:cubicBezTo>
                      <a:pt x="11" y="92"/>
                      <a:pt x="14" y="82"/>
                      <a:pt x="14" y="82"/>
                    </a:cubicBezTo>
                    <a:cubicBezTo>
                      <a:pt x="13" y="81"/>
                      <a:pt x="13" y="81"/>
                      <a:pt x="13" y="81"/>
                    </a:cubicBezTo>
                    <a:cubicBezTo>
                      <a:pt x="13" y="81"/>
                      <a:pt x="11" y="96"/>
                      <a:pt x="11" y="99"/>
                    </a:cubicBezTo>
                    <a:cubicBezTo>
                      <a:pt x="10" y="104"/>
                      <a:pt x="4" y="109"/>
                      <a:pt x="4" y="109"/>
                    </a:cubicBezTo>
                    <a:cubicBezTo>
                      <a:pt x="6" y="110"/>
                      <a:pt x="6" y="110"/>
                      <a:pt x="6" y="110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3" y="124"/>
                      <a:pt x="3" y="124"/>
                      <a:pt x="3" y="124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11" y="121"/>
                      <a:pt x="11" y="121"/>
                      <a:pt x="11" y="121"/>
                    </a:cubicBezTo>
                    <a:cubicBezTo>
                      <a:pt x="12" y="131"/>
                      <a:pt x="12" y="131"/>
                      <a:pt x="12" y="131"/>
                    </a:cubicBezTo>
                    <a:cubicBezTo>
                      <a:pt x="20" y="136"/>
                      <a:pt x="20" y="136"/>
                      <a:pt x="20" y="136"/>
                    </a:cubicBezTo>
                    <a:cubicBezTo>
                      <a:pt x="23" y="137"/>
                      <a:pt x="23" y="137"/>
                      <a:pt x="23" y="137"/>
                    </a:cubicBezTo>
                    <a:cubicBezTo>
                      <a:pt x="27" y="151"/>
                      <a:pt x="27" y="151"/>
                      <a:pt x="27" y="151"/>
                    </a:cubicBezTo>
                    <a:cubicBezTo>
                      <a:pt x="25" y="155"/>
                      <a:pt x="25" y="155"/>
                      <a:pt x="25" y="155"/>
                    </a:cubicBezTo>
                    <a:cubicBezTo>
                      <a:pt x="25" y="155"/>
                      <a:pt x="25" y="161"/>
                      <a:pt x="24" y="166"/>
                    </a:cubicBezTo>
                    <a:cubicBezTo>
                      <a:pt x="23" y="170"/>
                      <a:pt x="18" y="175"/>
                      <a:pt x="17" y="178"/>
                    </a:cubicBezTo>
                    <a:cubicBezTo>
                      <a:pt x="17" y="181"/>
                      <a:pt x="19" y="183"/>
                      <a:pt x="19" y="184"/>
                    </a:cubicBezTo>
                    <a:cubicBezTo>
                      <a:pt x="17" y="184"/>
                      <a:pt x="17" y="185"/>
                      <a:pt x="17" y="187"/>
                    </a:cubicBezTo>
                    <a:cubicBezTo>
                      <a:pt x="18" y="187"/>
                      <a:pt x="20" y="189"/>
                      <a:pt x="21" y="189"/>
                    </a:cubicBezTo>
                    <a:cubicBezTo>
                      <a:pt x="30" y="189"/>
                      <a:pt x="37" y="194"/>
                      <a:pt x="45" y="198"/>
                    </a:cubicBezTo>
                    <a:cubicBezTo>
                      <a:pt x="48" y="199"/>
                      <a:pt x="45" y="206"/>
                      <a:pt x="51" y="206"/>
                    </a:cubicBezTo>
                    <a:cubicBezTo>
                      <a:pt x="57" y="204"/>
                      <a:pt x="59" y="198"/>
                      <a:pt x="59" y="207"/>
                    </a:cubicBezTo>
                    <a:cubicBezTo>
                      <a:pt x="59" y="207"/>
                      <a:pt x="59" y="206"/>
                      <a:pt x="61" y="206"/>
                    </a:cubicBezTo>
                    <a:cubicBezTo>
                      <a:pt x="61" y="203"/>
                      <a:pt x="61" y="203"/>
                      <a:pt x="61" y="203"/>
                    </a:cubicBezTo>
                    <a:cubicBezTo>
                      <a:pt x="68" y="200"/>
                      <a:pt x="68" y="200"/>
                      <a:pt x="68" y="200"/>
                    </a:cubicBezTo>
                    <a:cubicBezTo>
                      <a:pt x="68" y="200"/>
                      <a:pt x="71" y="197"/>
                      <a:pt x="73" y="198"/>
                    </a:cubicBezTo>
                    <a:cubicBezTo>
                      <a:pt x="74" y="198"/>
                      <a:pt x="72" y="203"/>
                      <a:pt x="71" y="205"/>
                    </a:cubicBezTo>
                    <a:cubicBezTo>
                      <a:pt x="71" y="206"/>
                      <a:pt x="74" y="208"/>
                      <a:pt x="77" y="209"/>
                    </a:cubicBezTo>
                    <a:cubicBezTo>
                      <a:pt x="80" y="208"/>
                      <a:pt x="76" y="206"/>
                      <a:pt x="75" y="204"/>
                    </a:cubicBezTo>
                    <a:cubicBezTo>
                      <a:pt x="75" y="201"/>
                      <a:pt x="78" y="202"/>
                      <a:pt x="78" y="20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06" name="Freeform 41"/>
              <p:cNvSpPr>
                <a:spLocks/>
              </p:cNvSpPr>
              <p:nvPr/>
            </p:nvSpPr>
            <p:spPr bwMode="gray">
              <a:xfrm>
                <a:off x="2721564" y="3636865"/>
                <a:ext cx="142348" cy="149932"/>
              </a:xfrm>
              <a:custGeom>
                <a:avLst/>
                <a:gdLst/>
                <a:ahLst/>
                <a:cxnLst>
                  <a:cxn ang="0">
                    <a:pos x="95" y="36"/>
                  </a:cxn>
                  <a:cxn ang="0">
                    <a:pos x="98" y="15"/>
                  </a:cxn>
                  <a:cxn ang="0">
                    <a:pos x="84" y="2"/>
                  </a:cxn>
                  <a:cxn ang="0">
                    <a:pos x="59" y="9"/>
                  </a:cxn>
                  <a:cxn ang="0">
                    <a:pos x="68" y="14"/>
                  </a:cxn>
                  <a:cxn ang="0">
                    <a:pos x="69" y="32"/>
                  </a:cxn>
                  <a:cxn ang="0">
                    <a:pos x="67" y="43"/>
                  </a:cxn>
                  <a:cxn ang="0">
                    <a:pos x="55" y="40"/>
                  </a:cxn>
                  <a:cxn ang="0">
                    <a:pos x="65" y="36"/>
                  </a:cxn>
                  <a:cxn ang="0">
                    <a:pos x="67" y="18"/>
                  </a:cxn>
                  <a:cxn ang="0">
                    <a:pos x="61" y="25"/>
                  </a:cxn>
                  <a:cxn ang="0">
                    <a:pos x="54" y="36"/>
                  </a:cxn>
                  <a:cxn ang="0">
                    <a:pos x="51" y="35"/>
                  </a:cxn>
                  <a:cxn ang="0">
                    <a:pos x="49" y="32"/>
                  </a:cxn>
                  <a:cxn ang="0">
                    <a:pos x="42" y="26"/>
                  </a:cxn>
                  <a:cxn ang="0">
                    <a:pos x="52" y="14"/>
                  </a:cxn>
                  <a:cxn ang="0">
                    <a:pos x="55" y="10"/>
                  </a:cxn>
                  <a:cxn ang="0">
                    <a:pos x="27" y="0"/>
                  </a:cxn>
                  <a:cxn ang="0">
                    <a:pos x="40" y="13"/>
                  </a:cxn>
                  <a:cxn ang="0">
                    <a:pos x="24" y="27"/>
                  </a:cxn>
                  <a:cxn ang="0">
                    <a:pos x="12" y="26"/>
                  </a:cxn>
                  <a:cxn ang="0">
                    <a:pos x="0" y="22"/>
                  </a:cxn>
                  <a:cxn ang="0">
                    <a:pos x="4" y="28"/>
                  </a:cxn>
                  <a:cxn ang="0">
                    <a:pos x="2" y="29"/>
                  </a:cxn>
                  <a:cxn ang="0">
                    <a:pos x="5" y="32"/>
                  </a:cxn>
                  <a:cxn ang="0">
                    <a:pos x="11" y="44"/>
                  </a:cxn>
                  <a:cxn ang="0">
                    <a:pos x="9" y="48"/>
                  </a:cxn>
                  <a:cxn ang="0">
                    <a:pos x="12" y="59"/>
                  </a:cxn>
                  <a:cxn ang="0">
                    <a:pos x="14" y="78"/>
                  </a:cxn>
                  <a:cxn ang="0">
                    <a:pos x="30" y="83"/>
                  </a:cxn>
                  <a:cxn ang="0">
                    <a:pos x="37" y="87"/>
                  </a:cxn>
                  <a:cxn ang="0">
                    <a:pos x="36" y="91"/>
                  </a:cxn>
                  <a:cxn ang="0">
                    <a:pos x="38" y="95"/>
                  </a:cxn>
                  <a:cxn ang="0">
                    <a:pos x="31" y="93"/>
                  </a:cxn>
                  <a:cxn ang="0">
                    <a:pos x="41" y="105"/>
                  </a:cxn>
                  <a:cxn ang="0">
                    <a:pos x="51" y="109"/>
                  </a:cxn>
                  <a:cxn ang="0">
                    <a:pos x="58" y="103"/>
                  </a:cxn>
                  <a:cxn ang="0">
                    <a:pos x="53" y="92"/>
                  </a:cxn>
                  <a:cxn ang="0">
                    <a:pos x="80" y="83"/>
                  </a:cxn>
                  <a:cxn ang="0">
                    <a:pos x="67" y="64"/>
                  </a:cxn>
                  <a:cxn ang="0">
                    <a:pos x="76" y="52"/>
                  </a:cxn>
                  <a:cxn ang="0">
                    <a:pos x="88" y="48"/>
                  </a:cxn>
                  <a:cxn ang="0">
                    <a:pos x="91" y="61"/>
                  </a:cxn>
                  <a:cxn ang="0">
                    <a:pos x="95" y="43"/>
                  </a:cxn>
                </a:cxnLst>
                <a:rect l="0" t="0" r="r" b="b"/>
                <a:pathLst>
                  <a:path w="103" h="109">
                    <a:moveTo>
                      <a:pt x="95" y="43"/>
                    </a:moveTo>
                    <a:cubicBezTo>
                      <a:pt x="96" y="42"/>
                      <a:pt x="95" y="37"/>
                      <a:pt x="95" y="36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95" y="22"/>
                      <a:pt x="96" y="16"/>
                      <a:pt x="98" y="15"/>
                    </a:cubicBezTo>
                    <a:cubicBezTo>
                      <a:pt x="101" y="16"/>
                      <a:pt x="103" y="13"/>
                      <a:pt x="100" y="11"/>
                    </a:cubicBezTo>
                    <a:cubicBezTo>
                      <a:pt x="97" y="9"/>
                      <a:pt x="84" y="2"/>
                      <a:pt x="84" y="2"/>
                    </a:cubicBezTo>
                    <a:cubicBezTo>
                      <a:pt x="84" y="2"/>
                      <a:pt x="75" y="6"/>
                      <a:pt x="70" y="8"/>
                    </a:cubicBezTo>
                    <a:cubicBezTo>
                      <a:pt x="65" y="9"/>
                      <a:pt x="59" y="9"/>
                      <a:pt x="59" y="9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9" y="12"/>
                      <a:pt x="66" y="12"/>
                      <a:pt x="68" y="14"/>
                    </a:cubicBezTo>
                    <a:cubicBezTo>
                      <a:pt x="68" y="17"/>
                      <a:pt x="67" y="23"/>
                      <a:pt x="67" y="23"/>
                    </a:cubicBezTo>
                    <a:cubicBezTo>
                      <a:pt x="69" y="32"/>
                      <a:pt x="69" y="32"/>
                      <a:pt x="69" y="32"/>
                    </a:cubicBezTo>
                    <a:cubicBezTo>
                      <a:pt x="66" y="39"/>
                      <a:pt x="66" y="39"/>
                      <a:pt x="66" y="39"/>
                    </a:cubicBezTo>
                    <a:cubicBezTo>
                      <a:pt x="67" y="43"/>
                      <a:pt x="67" y="43"/>
                      <a:pt x="67" y="43"/>
                    </a:cubicBezTo>
                    <a:cubicBezTo>
                      <a:pt x="63" y="40"/>
                      <a:pt x="63" y="40"/>
                      <a:pt x="63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60" y="35"/>
                      <a:pt x="60" y="35"/>
                      <a:pt x="60" y="35"/>
                    </a:cubicBezTo>
                    <a:cubicBezTo>
                      <a:pt x="65" y="36"/>
                      <a:pt x="65" y="36"/>
                      <a:pt x="65" y="36"/>
                    </a:cubicBezTo>
                    <a:cubicBezTo>
                      <a:pt x="65" y="35"/>
                      <a:pt x="66" y="30"/>
                      <a:pt x="65" y="29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8"/>
                      <a:pt x="64" y="15"/>
                      <a:pt x="63" y="16"/>
                    </a:cubicBezTo>
                    <a:cubicBezTo>
                      <a:pt x="58" y="17"/>
                      <a:pt x="61" y="25"/>
                      <a:pt x="61" y="25"/>
                    </a:cubicBezTo>
                    <a:cubicBezTo>
                      <a:pt x="61" y="25"/>
                      <a:pt x="56" y="25"/>
                      <a:pt x="56" y="28"/>
                    </a:cubicBezTo>
                    <a:cubicBezTo>
                      <a:pt x="54" y="36"/>
                      <a:pt x="54" y="36"/>
                      <a:pt x="54" y="36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44" y="34"/>
                      <a:pt x="44" y="34"/>
                      <a:pt x="44" y="34"/>
                    </a:cubicBezTo>
                    <a:cubicBezTo>
                      <a:pt x="49" y="32"/>
                      <a:pt x="49" y="32"/>
                      <a:pt x="49" y="32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42" y="26"/>
                      <a:pt x="49" y="22"/>
                      <a:pt x="50" y="20"/>
                    </a:cubicBezTo>
                    <a:cubicBezTo>
                      <a:pt x="50" y="17"/>
                      <a:pt x="50" y="15"/>
                      <a:pt x="52" y="14"/>
                    </a:cubicBezTo>
                    <a:cubicBezTo>
                      <a:pt x="54" y="14"/>
                      <a:pt x="56" y="12"/>
                      <a:pt x="56" y="12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0"/>
                      <a:pt x="42" y="11"/>
                      <a:pt x="40" y="8"/>
                    </a:cubicBezTo>
                    <a:cubicBezTo>
                      <a:pt x="34" y="6"/>
                      <a:pt x="27" y="0"/>
                      <a:pt x="27" y="0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36" y="9"/>
                      <a:pt x="40" y="13"/>
                    </a:cubicBezTo>
                    <a:cubicBezTo>
                      <a:pt x="41" y="16"/>
                      <a:pt x="28" y="19"/>
                      <a:pt x="28" y="19"/>
                    </a:cubicBezTo>
                    <a:cubicBezTo>
                      <a:pt x="28" y="19"/>
                      <a:pt x="27" y="26"/>
                      <a:pt x="24" y="27"/>
                    </a:cubicBezTo>
                    <a:cubicBezTo>
                      <a:pt x="21" y="28"/>
                      <a:pt x="15" y="24"/>
                      <a:pt x="15" y="24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5" y="64"/>
                      <a:pt x="5" y="64"/>
                      <a:pt x="5" y="64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4" y="78"/>
                      <a:pt x="20" y="78"/>
                      <a:pt x="23" y="78"/>
                    </a:cubicBezTo>
                    <a:cubicBezTo>
                      <a:pt x="26" y="79"/>
                      <a:pt x="27" y="84"/>
                      <a:pt x="30" y="83"/>
                    </a:cubicBezTo>
                    <a:cubicBezTo>
                      <a:pt x="33" y="83"/>
                      <a:pt x="35" y="79"/>
                      <a:pt x="38" y="81"/>
                    </a:cubicBezTo>
                    <a:cubicBezTo>
                      <a:pt x="39" y="84"/>
                      <a:pt x="37" y="87"/>
                      <a:pt x="37" y="87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36" y="91"/>
                      <a:pt x="36" y="91"/>
                      <a:pt x="36" y="91"/>
                    </a:cubicBezTo>
                    <a:cubicBezTo>
                      <a:pt x="37" y="95"/>
                      <a:pt x="37" y="95"/>
                      <a:pt x="37" y="95"/>
                    </a:cubicBezTo>
                    <a:cubicBezTo>
                      <a:pt x="38" y="95"/>
                      <a:pt x="38" y="95"/>
                      <a:pt x="38" y="95"/>
                    </a:cubicBezTo>
                    <a:cubicBezTo>
                      <a:pt x="38" y="98"/>
                      <a:pt x="38" y="98"/>
                      <a:pt x="38" y="98"/>
                    </a:cubicBezTo>
                    <a:cubicBezTo>
                      <a:pt x="31" y="93"/>
                      <a:pt x="31" y="93"/>
                      <a:pt x="31" y="93"/>
                    </a:cubicBezTo>
                    <a:cubicBezTo>
                      <a:pt x="31" y="95"/>
                      <a:pt x="31" y="95"/>
                      <a:pt x="31" y="9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9" y="104"/>
                      <a:pt x="49" y="104"/>
                      <a:pt x="49" y="104"/>
                    </a:cubicBezTo>
                    <a:cubicBezTo>
                      <a:pt x="51" y="109"/>
                      <a:pt x="51" y="109"/>
                      <a:pt x="51" y="109"/>
                    </a:cubicBezTo>
                    <a:cubicBezTo>
                      <a:pt x="59" y="108"/>
                      <a:pt x="59" y="108"/>
                      <a:pt x="59" y="108"/>
                    </a:cubicBezTo>
                    <a:cubicBezTo>
                      <a:pt x="59" y="108"/>
                      <a:pt x="55" y="104"/>
                      <a:pt x="58" y="103"/>
                    </a:cubicBezTo>
                    <a:cubicBezTo>
                      <a:pt x="60" y="102"/>
                      <a:pt x="64" y="100"/>
                      <a:pt x="61" y="98"/>
                    </a:cubicBezTo>
                    <a:cubicBezTo>
                      <a:pt x="56" y="97"/>
                      <a:pt x="52" y="96"/>
                      <a:pt x="53" y="92"/>
                    </a:cubicBezTo>
                    <a:cubicBezTo>
                      <a:pt x="55" y="90"/>
                      <a:pt x="65" y="85"/>
                      <a:pt x="69" y="86"/>
                    </a:cubicBezTo>
                    <a:cubicBezTo>
                      <a:pt x="74" y="86"/>
                      <a:pt x="78" y="87"/>
                      <a:pt x="80" y="83"/>
                    </a:cubicBezTo>
                    <a:cubicBezTo>
                      <a:pt x="81" y="79"/>
                      <a:pt x="78" y="70"/>
                      <a:pt x="74" y="70"/>
                    </a:cubicBezTo>
                    <a:cubicBezTo>
                      <a:pt x="71" y="68"/>
                      <a:pt x="65" y="65"/>
                      <a:pt x="67" y="64"/>
                    </a:cubicBezTo>
                    <a:cubicBezTo>
                      <a:pt x="69" y="63"/>
                      <a:pt x="70" y="57"/>
                      <a:pt x="70" y="57"/>
                    </a:cubicBezTo>
                    <a:cubicBezTo>
                      <a:pt x="70" y="57"/>
                      <a:pt x="74" y="52"/>
                      <a:pt x="76" y="52"/>
                    </a:cubicBezTo>
                    <a:cubicBezTo>
                      <a:pt x="77" y="51"/>
                      <a:pt x="85" y="52"/>
                      <a:pt x="85" y="52"/>
                    </a:cubicBezTo>
                    <a:cubicBezTo>
                      <a:pt x="85" y="52"/>
                      <a:pt x="87" y="46"/>
                      <a:pt x="88" y="48"/>
                    </a:cubicBezTo>
                    <a:cubicBezTo>
                      <a:pt x="91" y="49"/>
                      <a:pt x="88" y="48"/>
                      <a:pt x="88" y="53"/>
                    </a:cubicBezTo>
                    <a:cubicBezTo>
                      <a:pt x="87" y="54"/>
                      <a:pt x="87" y="62"/>
                      <a:pt x="91" y="61"/>
                    </a:cubicBezTo>
                    <a:cubicBezTo>
                      <a:pt x="94" y="60"/>
                      <a:pt x="98" y="56"/>
                      <a:pt x="98" y="56"/>
                    </a:cubicBezTo>
                    <a:cubicBezTo>
                      <a:pt x="98" y="56"/>
                      <a:pt x="97" y="44"/>
                      <a:pt x="95" y="4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07" name="Freeform 42"/>
              <p:cNvSpPr>
                <a:spLocks/>
              </p:cNvSpPr>
              <p:nvPr/>
            </p:nvSpPr>
            <p:spPr bwMode="gray">
              <a:xfrm>
                <a:off x="2519127" y="3667201"/>
                <a:ext cx="7001" cy="19252"/>
              </a:xfrm>
              <a:custGeom>
                <a:avLst/>
                <a:gdLst/>
                <a:ahLst/>
                <a:cxnLst>
                  <a:cxn ang="0">
                    <a:pos x="3" y="3"/>
                  </a:cxn>
                  <a:cxn ang="0">
                    <a:pos x="1" y="0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1" y="14"/>
                  </a:cxn>
                  <a:cxn ang="0">
                    <a:pos x="4" y="8"/>
                  </a:cxn>
                  <a:cxn ang="0">
                    <a:pos x="3" y="3"/>
                  </a:cxn>
                </a:cxnLst>
                <a:rect l="0" t="0" r="r" b="b"/>
                <a:pathLst>
                  <a:path w="5" h="14">
                    <a:moveTo>
                      <a:pt x="3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4"/>
                      <a:pt x="3" y="3"/>
                      <a:pt x="3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08" name="Freeform 43"/>
              <p:cNvSpPr>
                <a:spLocks/>
              </p:cNvSpPr>
              <p:nvPr/>
            </p:nvSpPr>
            <p:spPr bwMode="gray">
              <a:xfrm>
                <a:off x="2998675" y="3781546"/>
                <a:ext cx="38504" cy="42588"/>
              </a:xfrm>
              <a:custGeom>
                <a:avLst/>
                <a:gdLst/>
                <a:ahLst/>
                <a:cxnLst>
                  <a:cxn ang="0">
                    <a:pos x="27" y="18"/>
                  </a:cxn>
                  <a:cxn ang="0">
                    <a:pos x="20" y="11"/>
                  </a:cxn>
                  <a:cxn ang="0">
                    <a:pos x="13" y="8"/>
                  </a:cxn>
                  <a:cxn ang="0">
                    <a:pos x="8" y="0"/>
                  </a:cxn>
                  <a:cxn ang="0">
                    <a:pos x="2" y="6"/>
                  </a:cxn>
                  <a:cxn ang="0">
                    <a:pos x="3" y="11"/>
                  </a:cxn>
                  <a:cxn ang="0">
                    <a:pos x="0" y="18"/>
                  </a:cxn>
                  <a:cxn ang="0">
                    <a:pos x="20" y="31"/>
                  </a:cxn>
                  <a:cxn ang="0">
                    <a:pos x="22" y="30"/>
                  </a:cxn>
                  <a:cxn ang="0">
                    <a:pos x="23" y="25"/>
                  </a:cxn>
                  <a:cxn ang="0">
                    <a:pos x="28" y="25"/>
                  </a:cxn>
                  <a:cxn ang="0">
                    <a:pos x="27" y="18"/>
                  </a:cxn>
                </a:cxnLst>
                <a:rect l="0" t="0" r="r" b="b"/>
                <a:pathLst>
                  <a:path w="28" h="31">
                    <a:moveTo>
                      <a:pt x="27" y="18"/>
                    </a:moveTo>
                    <a:cubicBezTo>
                      <a:pt x="20" y="11"/>
                      <a:pt x="20" y="11"/>
                      <a:pt x="20" y="11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5" y="8"/>
                      <a:pt x="3" y="11"/>
                    </a:cubicBezTo>
                    <a:cubicBezTo>
                      <a:pt x="2" y="14"/>
                      <a:pt x="0" y="18"/>
                      <a:pt x="0" y="18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7" y="18"/>
                      <a:pt x="27" y="18"/>
                      <a:pt x="27" y="1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09" name="Freeform 44"/>
              <p:cNvSpPr>
                <a:spLocks/>
              </p:cNvSpPr>
              <p:nvPr/>
            </p:nvSpPr>
            <p:spPr bwMode="gray">
              <a:xfrm>
                <a:off x="2859244" y="3701621"/>
                <a:ext cx="7001" cy="1400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4"/>
                  </a:cxn>
                  <a:cxn ang="0">
                    <a:pos x="0" y="3"/>
                  </a:cxn>
                </a:cxnLst>
                <a:rect l="0" t="0" r="r" b="b"/>
                <a:pathLst>
                  <a:path w="5" h="10">
                    <a:moveTo>
                      <a:pt x="0" y="3"/>
                    </a:moveTo>
                    <a:cubicBezTo>
                      <a:pt x="1" y="10"/>
                      <a:pt x="5" y="10"/>
                      <a:pt x="3" y="4"/>
                    </a:cubicBezTo>
                    <a:cubicBezTo>
                      <a:pt x="4" y="0"/>
                      <a:pt x="0" y="3"/>
                      <a:pt x="0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10" name="Freeform 45"/>
              <p:cNvSpPr>
                <a:spLocks/>
              </p:cNvSpPr>
              <p:nvPr/>
            </p:nvSpPr>
            <p:spPr bwMode="gray">
              <a:xfrm>
                <a:off x="2793321" y="3549939"/>
                <a:ext cx="15168" cy="8167"/>
              </a:xfrm>
              <a:custGeom>
                <a:avLst/>
                <a:gdLst/>
                <a:ahLst/>
                <a:cxnLst>
                  <a:cxn ang="0">
                    <a:pos x="3" y="6"/>
                  </a:cxn>
                  <a:cxn ang="0">
                    <a:pos x="11" y="2"/>
                  </a:cxn>
                  <a:cxn ang="0">
                    <a:pos x="1" y="0"/>
                  </a:cxn>
                  <a:cxn ang="0">
                    <a:pos x="3" y="6"/>
                  </a:cxn>
                </a:cxnLst>
                <a:rect l="0" t="0" r="r" b="b"/>
                <a:pathLst>
                  <a:path w="11" h="6">
                    <a:moveTo>
                      <a:pt x="3" y="6"/>
                    </a:moveTo>
                    <a:cubicBezTo>
                      <a:pt x="8" y="6"/>
                      <a:pt x="11" y="2"/>
                      <a:pt x="1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6"/>
                      <a:pt x="3" y="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211" name="Freeform 270"/>
              <p:cNvSpPr>
                <a:spLocks/>
              </p:cNvSpPr>
              <p:nvPr/>
            </p:nvSpPr>
            <p:spPr bwMode="gray">
              <a:xfrm>
                <a:off x="2489957" y="3716789"/>
                <a:ext cx="23919" cy="41421"/>
              </a:xfrm>
              <a:custGeom>
                <a:avLst/>
                <a:gdLst/>
                <a:ahLst/>
                <a:cxnLst>
                  <a:cxn ang="0">
                    <a:pos x="1" y="30"/>
                  </a:cxn>
                  <a:cxn ang="0">
                    <a:pos x="2" y="29"/>
                  </a:cxn>
                  <a:cxn ang="0">
                    <a:pos x="2" y="27"/>
                  </a:cxn>
                  <a:cxn ang="0">
                    <a:pos x="3" y="23"/>
                  </a:cxn>
                  <a:cxn ang="0">
                    <a:pos x="5" y="20"/>
                  </a:cxn>
                  <a:cxn ang="0">
                    <a:pos x="5" y="17"/>
                  </a:cxn>
                  <a:cxn ang="0">
                    <a:pos x="7" y="16"/>
                  </a:cxn>
                  <a:cxn ang="0">
                    <a:pos x="8" y="20"/>
                  </a:cxn>
                  <a:cxn ang="0">
                    <a:pos x="14" y="19"/>
                  </a:cxn>
                  <a:cxn ang="0">
                    <a:pos x="11" y="15"/>
                  </a:cxn>
                  <a:cxn ang="0">
                    <a:pos x="9" y="12"/>
                  </a:cxn>
                  <a:cxn ang="0">
                    <a:pos x="10" y="9"/>
                  </a:cxn>
                  <a:cxn ang="0">
                    <a:pos x="12" y="6"/>
                  </a:cxn>
                  <a:cxn ang="0">
                    <a:pos x="15" y="5"/>
                  </a:cxn>
                  <a:cxn ang="0">
                    <a:pos x="14" y="2"/>
                  </a:cxn>
                  <a:cxn ang="0">
                    <a:pos x="17" y="3"/>
                  </a:cxn>
                  <a:cxn ang="0">
                    <a:pos x="16" y="1"/>
                  </a:cxn>
                  <a:cxn ang="0">
                    <a:pos x="13" y="2"/>
                  </a:cxn>
                  <a:cxn ang="0">
                    <a:pos x="7" y="10"/>
                  </a:cxn>
                  <a:cxn ang="0">
                    <a:pos x="2" y="19"/>
                  </a:cxn>
                  <a:cxn ang="0">
                    <a:pos x="1" y="24"/>
                  </a:cxn>
                  <a:cxn ang="0">
                    <a:pos x="0" y="28"/>
                  </a:cxn>
                  <a:cxn ang="0">
                    <a:pos x="1" y="30"/>
                  </a:cxn>
                </a:cxnLst>
                <a:rect l="0" t="0" r="r" b="b"/>
                <a:pathLst>
                  <a:path w="17" h="30">
                    <a:moveTo>
                      <a:pt x="1" y="30"/>
                    </a:moveTo>
                    <a:cubicBezTo>
                      <a:pt x="2" y="29"/>
                      <a:pt x="2" y="29"/>
                      <a:pt x="2" y="29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3" y="19"/>
                      <a:pt x="5" y="20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7" y="17"/>
                      <a:pt x="7" y="16"/>
                      <a:pt x="7" y="16"/>
                    </a:cubicBezTo>
                    <a:cubicBezTo>
                      <a:pt x="7" y="17"/>
                      <a:pt x="6" y="20"/>
                      <a:pt x="8" y="20"/>
                    </a:cubicBezTo>
                    <a:cubicBezTo>
                      <a:pt x="9" y="21"/>
                      <a:pt x="12" y="21"/>
                      <a:pt x="14" y="19"/>
                    </a:cubicBezTo>
                    <a:cubicBezTo>
                      <a:pt x="14" y="17"/>
                      <a:pt x="11" y="17"/>
                      <a:pt x="11" y="15"/>
                    </a:cubicBezTo>
                    <a:cubicBezTo>
                      <a:pt x="9" y="15"/>
                      <a:pt x="9" y="12"/>
                      <a:pt x="9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7"/>
                      <a:pt x="12" y="6"/>
                    </a:cubicBezTo>
                    <a:cubicBezTo>
                      <a:pt x="12" y="6"/>
                      <a:pt x="14" y="5"/>
                      <a:pt x="15" y="5"/>
                    </a:cubicBezTo>
                    <a:cubicBezTo>
                      <a:pt x="16" y="4"/>
                      <a:pt x="14" y="2"/>
                      <a:pt x="14" y="2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1"/>
                      <a:pt x="16" y="1"/>
                    </a:cubicBezTo>
                    <a:cubicBezTo>
                      <a:pt x="13" y="0"/>
                      <a:pt x="13" y="2"/>
                      <a:pt x="13" y="2"/>
                    </a:cubicBezTo>
                    <a:cubicBezTo>
                      <a:pt x="11" y="3"/>
                      <a:pt x="9" y="7"/>
                      <a:pt x="7" y="10"/>
                    </a:cubicBezTo>
                    <a:cubicBezTo>
                      <a:pt x="5" y="12"/>
                      <a:pt x="2" y="19"/>
                      <a:pt x="2" y="19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0"/>
                      <a:pt x="1" y="30"/>
                      <a:pt x="1" y="3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</p:grpSp>
        <p:grpSp>
          <p:nvGrpSpPr>
            <p:cNvPr id="66" name="Gruppieren 474"/>
            <p:cNvGrpSpPr/>
            <p:nvPr/>
          </p:nvGrpSpPr>
          <p:grpSpPr bwMode="gray">
            <a:xfrm>
              <a:off x="2169090" y="3737206"/>
              <a:ext cx="789911" cy="1069941"/>
              <a:chOff x="2169091" y="3737208"/>
              <a:chExt cx="789912" cy="1069941"/>
            </a:xfrm>
            <a:grpFill/>
          </p:grpSpPr>
          <p:sp>
            <p:nvSpPr>
              <p:cNvPr id="150" name="Freeform 248"/>
              <p:cNvSpPr>
                <a:spLocks/>
              </p:cNvSpPr>
              <p:nvPr/>
            </p:nvSpPr>
            <p:spPr bwMode="gray">
              <a:xfrm>
                <a:off x="2856910" y="3838135"/>
                <a:ext cx="7001" cy="24502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18"/>
                  </a:cxn>
                  <a:cxn ang="0">
                    <a:pos x="5" y="5"/>
                  </a:cxn>
                </a:cxnLst>
                <a:rect l="0" t="0" r="r" b="b"/>
                <a:pathLst>
                  <a:path w="5" h="18">
                    <a:moveTo>
                      <a:pt x="5" y="5"/>
                    </a:moveTo>
                    <a:cubicBezTo>
                      <a:pt x="2" y="0"/>
                      <a:pt x="0" y="17"/>
                      <a:pt x="0" y="18"/>
                    </a:cubicBezTo>
                    <a:cubicBezTo>
                      <a:pt x="2" y="16"/>
                      <a:pt x="5" y="5"/>
                      <a:pt x="5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51" name="Freeform 249"/>
              <p:cNvSpPr>
                <a:spLocks/>
              </p:cNvSpPr>
              <p:nvPr/>
            </p:nvSpPr>
            <p:spPr bwMode="gray">
              <a:xfrm>
                <a:off x="2856910" y="3836968"/>
                <a:ext cx="61840" cy="64756"/>
              </a:xfrm>
              <a:custGeom>
                <a:avLst/>
                <a:gdLst/>
                <a:ahLst/>
                <a:cxnLst>
                  <a:cxn ang="0">
                    <a:pos x="13" y="20"/>
                  </a:cxn>
                  <a:cxn ang="0">
                    <a:pos x="5" y="23"/>
                  </a:cxn>
                  <a:cxn ang="0">
                    <a:pos x="11" y="26"/>
                  </a:cxn>
                  <a:cxn ang="0">
                    <a:pos x="5" y="31"/>
                  </a:cxn>
                  <a:cxn ang="0">
                    <a:pos x="1" y="36"/>
                  </a:cxn>
                  <a:cxn ang="0">
                    <a:pos x="12" y="43"/>
                  </a:cxn>
                  <a:cxn ang="0">
                    <a:pos x="12" y="44"/>
                  </a:cxn>
                  <a:cxn ang="0">
                    <a:pos x="18" y="45"/>
                  </a:cxn>
                  <a:cxn ang="0">
                    <a:pos x="15" y="42"/>
                  </a:cxn>
                  <a:cxn ang="0">
                    <a:pos x="19" y="36"/>
                  </a:cxn>
                  <a:cxn ang="0">
                    <a:pos x="33" y="38"/>
                  </a:cxn>
                  <a:cxn ang="0">
                    <a:pos x="28" y="40"/>
                  </a:cxn>
                  <a:cxn ang="0">
                    <a:pos x="34" y="39"/>
                  </a:cxn>
                  <a:cxn ang="0">
                    <a:pos x="31" y="42"/>
                  </a:cxn>
                  <a:cxn ang="0">
                    <a:pos x="34" y="44"/>
                  </a:cxn>
                  <a:cxn ang="0">
                    <a:pos x="39" y="39"/>
                  </a:cxn>
                  <a:cxn ang="0">
                    <a:pos x="29" y="26"/>
                  </a:cxn>
                  <a:cxn ang="0">
                    <a:pos x="27" y="14"/>
                  </a:cxn>
                  <a:cxn ang="0">
                    <a:pos x="22" y="5"/>
                  </a:cxn>
                  <a:cxn ang="0">
                    <a:pos x="23" y="1"/>
                  </a:cxn>
                  <a:cxn ang="0">
                    <a:pos x="8" y="11"/>
                  </a:cxn>
                  <a:cxn ang="0">
                    <a:pos x="15" y="5"/>
                  </a:cxn>
                  <a:cxn ang="0">
                    <a:pos x="13" y="12"/>
                  </a:cxn>
                  <a:cxn ang="0">
                    <a:pos x="20" y="9"/>
                  </a:cxn>
                  <a:cxn ang="0">
                    <a:pos x="26" y="17"/>
                  </a:cxn>
                  <a:cxn ang="0">
                    <a:pos x="21" y="14"/>
                  </a:cxn>
                  <a:cxn ang="0">
                    <a:pos x="18" y="16"/>
                  </a:cxn>
                  <a:cxn ang="0">
                    <a:pos x="19" y="12"/>
                  </a:cxn>
                  <a:cxn ang="0">
                    <a:pos x="17" y="18"/>
                  </a:cxn>
                  <a:cxn ang="0">
                    <a:pos x="5" y="14"/>
                  </a:cxn>
                  <a:cxn ang="0">
                    <a:pos x="13" y="20"/>
                  </a:cxn>
                </a:cxnLst>
                <a:rect l="0" t="0" r="r" b="b"/>
                <a:pathLst>
                  <a:path w="45" h="47">
                    <a:moveTo>
                      <a:pt x="13" y="20"/>
                    </a:moveTo>
                    <a:cubicBezTo>
                      <a:pt x="13" y="22"/>
                      <a:pt x="4" y="21"/>
                      <a:pt x="5" y="23"/>
                    </a:cubicBezTo>
                    <a:cubicBezTo>
                      <a:pt x="5" y="25"/>
                      <a:pt x="11" y="23"/>
                      <a:pt x="11" y="26"/>
                    </a:cubicBezTo>
                    <a:cubicBezTo>
                      <a:pt x="10" y="29"/>
                      <a:pt x="11" y="32"/>
                      <a:pt x="5" y="31"/>
                    </a:cubicBezTo>
                    <a:cubicBezTo>
                      <a:pt x="1" y="30"/>
                      <a:pt x="0" y="34"/>
                      <a:pt x="1" y="36"/>
                    </a:cubicBezTo>
                    <a:cubicBezTo>
                      <a:pt x="3" y="38"/>
                      <a:pt x="11" y="42"/>
                      <a:pt x="12" y="43"/>
                    </a:cubicBezTo>
                    <a:cubicBezTo>
                      <a:pt x="13" y="45"/>
                      <a:pt x="12" y="44"/>
                      <a:pt x="12" y="44"/>
                    </a:cubicBezTo>
                    <a:cubicBezTo>
                      <a:pt x="13" y="46"/>
                      <a:pt x="17" y="47"/>
                      <a:pt x="18" y="45"/>
                    </a:cubicBezTo>
                    <a:cubicBezTo>
                      <a:pt x="18" y="42"/>
                      <a:pt x="15" y="45"/>
                      <a:pt x="15" y="42"/>
                    </a:cubicBezTo>
                    <a:cubicBezTo>
                      <a:pt x="16" y="39"/>
                      <a:pt x="22" y="40"/>
                      <a:pt x="19" y="36"/>
                    </a:cubicBezTo>
                    <a:cubicBezTo>
                      <a:pt x="21" y="37"/>
                      <a:pt x="33" y="36"/>
                      <a:pt x="33" y="38"/>
                    </a:cubicBezTo>
                    <a:cubicBezTo>
                      <a:pt x="33" y="38"/>
                      <a:pt x="28" y="38"/>
                      <a:pt x="28" y="40"/>
                    </a:cubicBezTo>
                    <a:cubicBezTo>
                      <a:pt x="31" y="39"/>
                      <a:pt x="32" y="39"/>
                      <a:pt x="34" y="39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2" y="42"/>
                      <a:pt x="34" y="44"/>
                      <a:pt x="34" y="44"/>
                    </a:cubicBezTo>
                    <a:cubicBezTo>
                      <a:pt x="35" y="42"/>
                      <a:pt x="39" y="39"/>
                      <a:pt x="39" y="39"/>
                    </a:cubicBezTo>
                    <a:cubicBezTo>
                      <a:pt x="40" y="34"/>
                      <a:pt x="28" y="29"/>
                      <a:pt x="29" y="26"/>
                    </a:cubicBezTo>
                    <a:cubicBezTo>
                      <a:pt x="28" y="20"/>
                      <a:pt x="45" y="11"/>
                      <a:pt x="27" y="14"/>
                    </a:cubicBezTo>
                    <a:cubicBezTo>
                      <a:pt x="25" y="14"/>
                      <a:pt x="22" y="9"/>
                      <a:pt x="22" y="5"/>
                    </a:cubicBezTo>
                    <a:cubicBezTo>
                      <a:pt x="23" y="4"/>
                      <a:pt x="29" y="2"/>
                      <a:pt x="23" y="1"/>
                    </a:cubicBezTo>
                    <a:cubicBezTo>
                      <a:pt x="20" y="0"/>
                      <a:pt x="4" y="8"/>
                      <a:pt x="8" y="11"/>
                    </a:cubicBezTo>
                    <a:cubicBezTo>
                      <a:pt x="8" y="13"/>
                      <a:pt x="15" y="5"/>
                      <a:pt x="15" y="5"/>
                    </a:cubicBezTo>
                    <a:cubicBezTo>
                      <a:pt x="18" y="5"/>
                      <a:pt x="13" y="12"/>
                      <a:pt x="13" y="12"/>
                    </a:cubicBezTo>
                    <a:cubicBezTo>
                      <a:pt x="16" y="13"/>
                      <a:pt x="19" y="9"/>
                      <a:pt x="20" y="9"/>
                    </a:cubicBezTo>
                    <a:cubicBezTo>
                      <a:pt x="20" y="9"/>
                      <a:pt x="26" y="18"/>
                      <a:pt x="26" y="17"/>
                    </a:cubicBezTo>
                    <a:cubicBezTo>
                      <a:pt x="24" y="30"/>
                      <a:pt x="22" y="14"/>
                      <a:pt x="21" y="14"/>
                    </a:cubicBezTo>
                    <a:cubicBezTo>
                      <a:pt x="19" y="15"/>
                      <a:pt x="20" y="17"/>
                      <a:pt x="18" y="16"/>
                    </a:cubicBezTo>
                    <a:cubicBezTo>
                      <a:pt x="18" y="16"/>
                      <a:pt x="21" y="13"/>
                      <a:pt x="19" y="12"/>
                    </a:cubicBezTo>
                    <a:cubicBezTo>
                      <a:pt x="17" y="10"/>
                      <a:pt x="16" y="16"/>
                      <a:pt x="17" y="18"/>
                    </a:cubicBezTo>
                    <a:cubicBezTo>
                      <a:pt x="16" y="16"/>
                      <a:pt x="6" y="10"/>
                      <a:pt x="5" y="14"/>
                    </a:cubicBezTo>
                    <a:cubicBezTo>
                      <a:pt x="5" y="17"/>
                      <a:pt x="12" y="17"/>
                      <a:pt x="13" y="2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52" name="Freeform 237"/>
              <p:cNvSpPr>
                <a:spLocks/>
              </p:cNvSpPr>
              <p:nvPr/>
            </p:nvSpPr>
            <p:spPr bwMode="gray">
              <a:xfrm>
                <a:off x="2488790" y="3786796"/>
                <a:ext cx="14001" cy="7001"/>
              </a:xfrm>
              <a:custGeom>
                <a:avLst/>
                <a:gdLst/>
                <a:ahLst/>
                <a:cxnLst>
                  <a:cxn ang="0">
                    <a:pos x="7" y="3"/>
                  </a:cxn>
                  <a:cxn ang="0">
                    <a:pos x="8" y="0"/>
                  </a:cxn>
                  <a:cxn ang="0">
                    <a:pos x="7" y="3"/>
                  </a:cxn>
                </a:cxnLst>
                <a:rect l="0" t="0" r="r" b="b"/>
                <a:pathLst>
                  <a:path w="10" h="5">
                    <a:moveTo>
                      <a:pt x="7" y="3"/>
                    </a:moveTo>
                    <a:cubicBezTo>
                      <a:pt x="8" y="1"/>
                      <a:pt x="9" y="0"/>
                      <a:pt x="8" y="0"/>
                    </a:cubicBezTo>
                    <a:cubicBezTo>
                      <a:pt x="0" y="0"/>
                      <a:pt x="10" y="5"/>
                      <a:pt x="7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53" name="Freeform 238"/>
              <p:cNvSpPr>
                <a:spLocks/>
              </p:cNvSpPr>
              <p:nvPr/>
            </p:nvSpPr>
            <p:spPr bwMode="gray">
              <a:xfrm>
                <a:off x="2513876" y="3797881"/>
                <a:ext cx="4084" cy="2917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3" y="1"/>
                  </a:cxn>
                  <a:cxn ang="0">
                    <a:pos x="1" y="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2"/>
                      <a:pt x="3" y="1"/>
                      <a:pt x="3" y="1"/>
                    </a:cubicBezTo>
                    <a:cubicBezTo>
                      <a:pt x="2" y="0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54" name="Freeform 239"/>
              <p:cNvSpPr>
                <a:spLocks/>
              </p:cNvSpPr>
              <p:nvPr/>
            </p:nvSpPr>
            <p:spPr bwMode="gray">
              <a:xfrm>
                <a:off x="2498708" y="3785629"/>
                <a:ext cx="20419" cy="11084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4" y="2"/>
                  </a:cxn>
                  <a:cxn ang="0">
                    <a:pos x="11" y="6"/>
                  </a:cxn>
                </a:cxnLst>
                <a:rect l="0" t="0" r="r" b="b"/>
                <a:pathLst>
                  <a:path w="15" h="8">
                    <a:moveTo>
                      <a:pt x="11" y="6"/>
                    </a:moveTo>
                    <a:cubicBezTo>
                      <a:pt x="13" y="5"/>
                      <a:pt x="15" y="5"/>
                      <a:pt x="14" y="2"/>
                    </a:cubicBezTo>
                    <a:cubicBezTo>
                      <a:pt x="11" y="0"/>
                      <a:pt x="0" y="8"/>
                      <a:pt x="11" y="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55" name="Freeform 245"/>
              <p:cNvSpPr>
                <a:spLocks/>
              </p:cNvSpPr>
              <p:nvPr/>
            </p:nvSpPr>
            <p:spPr bwMode="gray">
              <a:xfrm>
                <a:off x="2494041" y="3792630"/>
                <a:ext cx="4667" cy="9334"/>
              </a:xfrm>
              <a:custGeom>
                <a:avLst/>
                <a:gdLst/>
                <a:ahLst/>
                <a:cxnLst>
                  <a:cxn ang="0">
                    <a:pos x="3" y="6"/>
                  </a:cxn>
                  <a:cxn ang="0">
                    <a:pos x="2" y="3"/>
                  </a:cxn>
                  <a:cxn ang="0">
                    <a:pos x="3" y="6"/>
                  </a:cxn>
                </a:cxnLst>
                <a:rect l="0" t="0" r="r" b="b"/>
                <a:pathLst>
                  <a:path w="3" h="7">
                    <a:moveTo>
                      <a:pt x="3" y="6"/>
                    </a:moveTo>
                    <a:cubicBezTo>
                      <a:pt x="3" y="6"/>
                      <a:pt x="3" y="5"/>
                      <a:pt x="2" y="3"/>
                    </a:cubicBezTo>
                    <a:cubicBezTo>
                      <a:pt x="0" y="0"/>
                      <a:pt x="0" y="7"/>
                      <a:pt x="3" y="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56" name="Freeform 253"/>
              <p:cNvSpPr>
                <a:spLocks/>
              </p:cNvSpPr>
              <p:nvPr/>
            </p:nvSpPr>
            <p:spPr bwMode="gray">
              <a:xfrm>
                <a:off x="2516209" y="3773378"/>
                <a:ext cx="11084" cy="8167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5"/>
                  </a:cxn>
                  <a:cxn ang="0">
                    <a:pos x="4" y="2"/>
                  </a:cxn>
                </a:cxnLst>
                <a:rect l="0" t="0" r="r" b="b"/>
                <a:pathLst>
                  <a:path w="8" h="6">
                    <a:moveTo>
                      <a:pt x="4" y="2"/>
                    </a:moveTo>
                    <a:cubicBezTo>
                      <a:pt x="0" y="6"/>
                      <a:pt x="4" y="5"/>
                      <a:pt x="4" y="5"/>
                    </a:cubicBezTo>
                    <a:cubicBezTo>
                      <a:pt x="4" y="5"/>
                      <a:pt x="8" y="0"/>
                      <a:pt x="4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57" name="Freeform 254"/>
              <p:cNvSpPr>
                <a:spLocks/>
              </p:cNvSpPr>
              <p:nvPr/>
            </p:nvSpPr>
            <p:spPr bwMode="gray">
              <a:xfrm>
                <a:off x="2695311" y="3822966"/>
                <a:ext cx="25086" cy="30336"/>
              </a:xfrm>
              <a:custGeom>
                <a:avLst/>
                <a:gdLst/>
                <a:ahLst/>
                <a:cxnLst>
                  <a:cxn ang="0">
                    <a:pos x="5" y="14"/>
                  </a:cxn>
                  <a:cxn ang="0">
                    <a:pos x="16" y="22"/>
                  </a:cxn>
                  <a:cxn ang="0">
                    <a:pos x="0" y="13"/>
                  </a:cxn>
                  <a:cxn ang="0">
                    <a:pos x="5" y="14"/>
                  </a:cxn>
                </a:cxnLst>
                <a:rect l="0" t="0" r="r" b="b"/>
                <a:pathLst>
                  <a:path w="18" h="22">
                    <a:moveTo>
                      <a:pt x="5" y="14"/>
                    </a:moveTo>
                    <a:cubicBezTo>
                      <a:pt x="9" y="19"/>
                      <a:pt x="12" y="22"/>
                      <a:pt x="16" y="22"/>
                    </a:cubicBezTo>
                    <a:cubicBezTo>
                      <a:pt x="18" y="12"/>
                      <a:pt x="0" y="0"/>
                      <a:pt x="0" y="13"/>
                    </a:cubicBezTo>
                    <a:cubicBezTo>
                      <a:pt x="1" y="15"/>
                      <a:pt x="2" y="15"/>
                      <a:pt x="5" y="1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58" name="Freeform 255"/>
              <p:cNvSpPr>
                <a:spLocks/>
              </p:cNvSpPr>
              <p:nvPr/>
            </p:nvSpPr>
            <p:spPr bwMode="gray">
              <a:xfrm>
                <a:off x="2499875" y="3781546"/>
                <a:ext cx="11084" cy="7001"/>
              </a:xfrm>
              <a:custGeom>
                <a:avLst/>
                <a:gdLst/>
                <a:ahLst/>
                <a:cxnLst>
                  <a:cxn ang="0">
                    <a:pos x="3" y="3"/>
                  </a:cxn>
                  <a:cxn ang="0">
                    <a:pos x="6" y="2"/>
                  </a:cxn>
                  <a:cxn ang="0">
                    <a:pos x="3" y="0"/>
                  </a:cxn>
                  <a:cxn ang="0">
                    <a:pos x="3" y="3"/>
                  </a:cxn>
                </a:cxnLst>
                <a:rect l="0" t="0" r="r" b="b"/>
                <a:pathLst>
                  <a:path w="8" h="5">
                    <a:moveTo>
                      <a:pt x="3" y="3"/>
                    </a:moveTo>
                    <a:cubicBezTo>
                      <a:pt x="3" y="3"/>
                      <a:pt x="8" y="5"/>
                      <a:pt x="6" y="2"/>
                    </a:cubicBezTo>
                    <a:cubicBezTo>
                      <a:pt x="6" y="2"/>
                      <a:pt x="3" y="1"/>
                      <a:pt x="3" y="0"/>
                    </a:cubicBezTo>
                    <a:cubicBezTo>
                      <a:pt x="0" y="1"/>
                      <a:pt x="1" y="3"/>
                      <a:pt x="3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59" name="Freeform 265"/>
              <p:cNvSpPr>
                <a:spLocks/>
              </p:cNvSpPr>
              <p:nvPr/>
            </p:nvSpPr>
            <p:spPr bwMode="gray">
              <a:xfrm>
                <a:off x="2522043" y="3788546"/>
                <a:ext cx="8167" cy="4084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2" y="2"/>
                  </a:cxn>
                  <a:cxn ang="0">
                    <a:pos x="3" y="1"/>
                  </a:cxn>
                </a:cxnLst>
                <a:rect l="0" t="0" r="r" b="b"/>
                <a:pathLst>
                  <a:path w="6" h="3">
                    <a:moveTo>
                      <a:pt x="3" y="1"/>
                    </a:moveTo>
                    <a:cubicBezTo>
                      <a:pt x="2" y="2"/>
                      <a:pt x="0" y="0"/>
                      <a:pt x="2" y="2"/>
                    </a:cubicBezTo>
                    <a:cubicBezTo>
                      <a:pt x="6" y="3"/>
                      <a:pt x="6" y="3"/>
                      <a:pt x="3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60" name="Freeform 240"/>
              <p:cNvSpPr>
                <a:spLocks/>
              </p:cNvSpPr>
              <p:nvPr/>
            </p:nvSpPr>
            <p:spPr bwMode="gray">
              <a:xfrm>
                <a:off x="2509209" y="3773378"/>
                <a:ext cx="7001" cy="8167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6">
                    <a:moveTo>
                      <a:pt x="5" y="0"/>
                    </a:moveTo>
                    <a:cubicBezTo>
                      <a:pt x="3" y="1"/>
                      <a:pt x="2" y="1"/>
                      <a:pt x="0" y="0"/>
                    </a:cubicBezTo>
                    <a:cubicBezTo>
                      <a:pt x="2" y="6"/>
                      <a:pt x="3" y="1"/>
                      <a:pt x="5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61" name="Freeform 241"/>
              <p:cNvSpPr>
                <a:spLocks/>
              </p:cNvSpPr>
              <p:nvPr/>
            </p:nvSpPr>
            <p:spPr bwMode="gray">
              <a:xfrm>
                <a:off x="2496958" y="3780379"/>
                <a:ext cx="2917" cy="5251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1" y="1"/>
                  </a:cxn>
                  <a:cxn ang="0">
                    <a:pos x="2" y="2"/>
                  </a:cxn>
                </a:cxnLst>
                <a:rect l="0" t="0" r="r" b="b"/>
                <a:pathLst>
                  <a:path w="2" h="4">
                    <a:moveTo>
                      <a:pt x="2" y="2"/>
                    </a:moveTo>
                    <a:cubicBezTo>
                      <a:pt x="2" y="1"/>
                      <a:pt x="1" y="0"/>
                      <a:pt x="1" y="1"/>
                    </a:cubicBezTo>
                    <a:cubicBezTo>
                      <a:pt x="0" y="4"/>
                      <a:pt x="2" y="2"/>
                      <a:pt x="2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62" name="Freeform 242"/>
              <p:cNvSpPr>
                <a:spLocks/>
              </p:cNvSpPr>
              <p:nvPr/>
            </p:nvSpPr>
            <p:spPr bwMode="gray">
              <a:xfrm>
                <a:off x="2483540" y="3867304"/>
                <a:ext cx="8167" cy="4084"/>
              </a:xfrm>
              <a:custGeom>
                <a:avLst/>
                <a:gdLst/>
                <a:ahLst/>
                <a:cxnLst>
                  <a:cxn ang="0">
                    <a:pos x="3" y="3"/>
                  </a:cxn>
                  <a:cxn ang="0">
                    <a:pos x="3" y="1"/>
                  </a:cxn>
                  <a:cxn ang="0">
                    <a:pos x="3" y="3"/>
                  </a:cxn>
                </a:cxnLst>
                <a:rect l="0" t="0" r="r" b="b"/>
                <a:pathLst>
                  <a:path w="6" h="3">
                    <a:moveTo>
                      <a:pt x="3" y="3"/>
                    </a:moveTo>
                    <a:cubicBezTo>
                      <a:pt x="6" y="3"/>
                      <a:pt x="3" y="1"/>
                      <a:pt x="3" y="1"/>
                    </a:cubicBezTo>
                    <a:cubicBezTo>
                      <a:pt x="1" y="0"/>
                      <a:pt x="0" y="2"/>
                      <a:pt x="3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63" name="Freeform 243"/>
              <p:cNvSpPr>
                <a:spLocks/>
              </p:cNvSpPr>
              <p:nvPr/>
            </p:nvSpPr>
            <p:spPr bwMode="gray">
              <a:xfrm>
                <a:off x="2501041" y="3793797"/>
                <a:ext cx="5834" cy="583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" y="3"/>
                  </a:cxn>
                  <a:cxn ang="0">
                    <a:pos x="0" y="2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cubicBezTo>
                      <a:pt x="0" y="4"/>
                      <a:pt x="3" y="3"/>
                      <a:pt x="3" y="3"/>
                    </a:cubicBezTo>
                    <a:cubicBezTo>
                      <a:pt x="4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64" name="Freeform 244"/>
              <p:cNvSpPr>
                <a:spLocks/>
              </p:cNvSpPr>
              <p:nvPr/>
            </p:nvSpPr>
            <p:spPr bwMode="gray">
              <a:xfrm>
                <a:off x="2478872" y="3858553"/>
                <a:ext cx="7001" cy="14001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1"/>
                  </a:cxn>
                  <a:cxn ang="0">
                    <a:pos x="4" y="4"/>
                  </a:cxn>
                </a:cxnLst>
                <a:rect l="0" t="0" r="r" b="b"/>
                <a:pathLst>
                  <a:path w="5" h="10">
                    <a:moveTo>
                      <a:pt x="4" y="4"/>
                    </a:moveTo>
                    <a:cubicBezTo>
                      <a:pt x="5" y="2"/>
                      <a:pt x="2" y="1"/>
                      <a:pt x="2" y="1"/>
                    </a:cubicBezTo>
                    <a:cubicBezTo>
                      <a:pt x="0" y="0"/>
                      <a:pt x="1" y="10"/>
                      <a:pt x="4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65" name="Freeform 246"/>
              <p:cNvSpPr>
                <a:spLocks/>
              </p:cNvSpPr>
              <p:nvPr/>
            </p:nvSpPr>
            <p:spPr bwMode="gray">
              <a:xfrm>
                <a:off x="2859244" y="3858553"/>
                <a:ext cx="11084" cy="7001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5"/>
                  </a:cxn>
                  <a:cxn ang="0">
                    <a:pos x="8" y="3"/>
                  </a:cxn>
                </a:cxnLst>
                <a:rect l="0" t="0" r="r" b="b"/>
                <a:pathLst>
                  <a:path w="8" h="5">
                    <a:moveTo>
                      <a:pt x="8" y="3"/>
                    </a:moveTo>
                    <a:cubicBezTo>
                      <a:pt x="5" y="0"/>
                      <a:pt x="4" y="4"/>
                      <a:pt x="0" y="5"/>
                    </a:cubicBezTo>
                    <a:cubicBezTo>
                      <a:pt x="2" y="5"/>
                      <a:pt x="5" y="5"/>
                      <a:pt x="8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66" name="Freeform 247"/>
              <p:cNvSpPr>
                <a:spLocks/>
              </p:cNvSpPr>
              <p:nvPr/>
            </p:nvSpPr>
            <p:spPr bwMode="gray">
              <a:xfrm>
                <a:off x="2917583" y="3901724"/>
                <a:ext cx="4084" cy="6417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1" y="2"/>
                  </a:cxn>
                  <a:cxn ang="0">
                    <a:pos x="3" y="2"/>
                  </a:cxn>
                </a:cxnLst>
                <a:rect l="0" t="0" r="r" b="b"/>
                <a:pathLst>
                  <a:path w="3" h="5">
                    <a:moveTo>
                      <a:pt x="3" y="2"/>
                    </a:moveTo>
                    <a:cubicBezTo>
                      <a:pt x="2" y="0"/>
                      <a:pt x="2" y="0"/>
                      <a:pt x="1" y="2"/>
                    </a:cubicBezTo>
                    <a:cubicBezTo>
                      <a:pt x="0" y="5"/>
                      <a:pt x="2" y="2"/>
                      <a:pt x="3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67" name="Freeform 250"/>
              <p:cNvSpPr>
                <a:spLocks/>
              </p:cNvSpPr>
              <p:nvPr/>
            </p:nvSpPr>
            <p:spPr bwMode="gray">
              <a:xfrm>
                <a:off x="2904748" y="3912225"/>
                <a:ext cx="36170" cy="51338"/>
              </a:xfrm>
              <a:custGeom>
                <a:avLst/>
                <a:gdLst/>
                <a:ahLst/>
                <a:cxnLst>
                  <a:cxn ang="0">
                    <a:pos x="2" y="14"/>
                  </a:cxn>
                  <a:cxn ang="0">
                    <a:pos x="5" y="18"/>
                  </a:cxn>
                  <a:cxn ang="0">
                    <a:pos x="14" y="25"/>
                  </a:cxn>
                  <a:cxn ang="0">
                    <a:pos x="8" y="24"/>
                  </a:cxn>
                  <a:cxn ang="0">
                    <a:pos x="9" y="19"/>
                  </a:cxn>
                  <a:cxn ang="0">
                    <a:pos x="1" y="32"/>
                  </a:cxn>
                  <a:cxn ang="0">
                    <a:pos x="6" y="33"/>
                  </a:cxn>
                  <a:cxn ang="0">
                    <a:pos x="26" y="37"/>
                  </a:cxn>
                  <a:cxn ang="0">
                    <a:pos x="19" y="18"/>
                  </a:cxn>
                  <a:cxn ang="0">
                    <a:pos x="2" y="0"/>
                  </a:cxn>
                  <a:cxn ang="0">
                    <a:pos x="0" y="14"/>
                  </a:cxn>
                  <a:cxn ang="0">
                    <a:pos x="2" y="14"/>
                  </a:cxn>
                </a:cxnLst>
                <a:rect l="0" t="0" r="r" b="b"/>
                <a:pathLst>
                  <a:path w="26" h="37">
                    <a:moveTo>
                      <a:pt x="2" y="14"/>
                    </a:moveTo>
                    <a:cubicBezTo>
                      <a:pt x="4" y="16"/>
                      <a:pt x="5" y="16"/>
                      <a:pt x="5" y="18"/>
                    </a:cubicBezTo>
                    <a:cubicBezTo>
                      <a:pt x="7" y="13"/>
                      <a:pt x="17" y="16"/>
                      <a:pt x="14" y="25"/>
                    </a:cubicBezTo>
                    <a:cubicBezTo>
                      <a:pt x="10" y="23"/>
                      <a:pt x="11" y="25"/>
                      <a:pt x="8" y="24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5" y="23"/>
                      <a:pt x="9" y="29"/>
                      <a:pt x="1" y="32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8" y="33"/>
                      <a:pt x="25" y="30"/>
                      <a:pt x="26" y="37"/>
                    </a:cubicBezTo>
                    <a:cubicBezTo>
                      <a:pt x="25" y="30"/>
                      <a:pt x="24" y="22"/>
                      <a:pt x="19" y="18"/>
                    </a:cubicBezTo>
                    <a:cubicBezTo>
                      <a:pt x="11" y="15"/>
                      <a:pt x="8" y="3"/>
                      <a:pt x="2" y="0"/>
                    </a:cubicBezTo>
                    <a:cubicBezTo>
                      <a:pt x="2" y="0"/>
                      <a:pt x="1" y="12"/>
                      <a:pt x="0" y="14"/>
                    </a:cubicBezTo>
                    <a:cubicBezTo>
                      <a:pt x="0" y="14"/>
                      <a:pt x="2" y="16"/>
                      <a:pt x="2" y="1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68" name="Freeform 251"/>
              <p:cNvSpPr>
                <a:spLocks/>
              </p:cNvSpPr>
              <p:nvPr/>
            </p:nvSpPr>
            <p:spPr bwMode="gray">
              <a:xfrm>
                <a:off x="2903582" y="3932061"/>
                <a:ext cx="1167" cy="116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69" name="Freeform 252"/>
              <p:cNvSpPr>
                <a:spLocks/>
              </p:cNvSpPr>
              <p:nvPr/>
            </p:nvSpPr>
            <p:spPr bwMode="gray">
              <a:xfrm>
                <a:off x="2708145" y="3902891"/>
                <a:ext cx="13418" cy="8167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7" y="4"/>
                  </a:cxn>
                  <a:cxn ang="0">
                    <a:pos x="6" y="5"/>
                  </a:cxn>
                  <a:cxn ang="0">
                    <a:pos x="9" y="0"/>
                  </a:cxn>
                  <a:cxn ang="0">
                    <a:pos x="2" y="3"/>
                  </a:cxn>
                </a:cxnLst>
                <a:rect l="0" t="0" r="r" b="b"/>
                <a:pathLst>
                  <a:path w="10" h="6">
                    <a:moveTo>
                      <a:pt x="2" y="3"/>
                    </a:moveTo>
                    <a:cubicBezTo>
                      <a:pt x="3" y="6"/>
                      <a:pt x="5" y="4"/>
                      <a:pt x="7" y="4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6" y="5"/>
                      <a:pt x="10" y="0"/>
                      <a:pt x="9" y="0"/>
                    </a:cubicBezTo>
                    <a:cubicBezTo>
                      <a:pt x="9" y="0"/>
                      <a:pt x="0" y="1"/>
                      <a:pt x="2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70" name="Freeform 256"/>
              <p:cNvSpPr>
                <a:spLocks/>
              </p:cNvSpPr>
              <p:nvPr/>
            </p:nvSpPr>
            <p:spPr bwMode="gray">
              <a:xfrm>
                <a:off x="2851076" y="3865554"/>
                <a:ext cx="7001" cy="408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0"/>
                  </a:cxn>
                  <a:cxn ang="0">
                    <a:pos x="5" y="0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3" y="3"/>
                      <a:pt x="5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71" name="Freeform 257"/>
              <p:cNvSpPr>
                <a:spLocks/>
              </p:cNvSpPr>
              <p:nvPr/>
            </p:nvSpPr>
            <p:spPr bwMode="gray">
              <a:xfrm>
                <a:off x="2393697" y="3873721"/>
                <a:ext cx="7001" cy="4084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3"/>
                  </a:cxn>
                  <a:cxn ang="0">
                    <a:pos x="2" y="0"/>
                  </a:cxn>
                </a:cxnLst>
                <a:rect l="0" t="0" r="r" b="b"/>
                <a:pathLst>
                  <a:path w="5" h="3">
                    <a:moveTo>
                      <a:pt x="2" y="0"/>
                    </a:moveTo>
                    <a:cubicBezTo>
                      <a:pt x="0" y="0"/>
                      <a:pt x="2" y="3"/>
                      <a:pt x="2" y="3"/>
                    </a:cubicBezTo>
                    <a:cubicBezTo>
                      <a:pt x="3" y="3"/>
                      <a:pt x="5" y="2"/>
                      <a:pt x="2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72" name="Freeform 258"/>
              <p:cNvSpPr>
                <a:spLocks/>
              </p:cNvSpPr>
              <p:nvPr/>
            </p:nvSpPr>
            <p:spPr bwMode="gray">
              <a:xfrm>
                <a:off x="2355193" y="3871388"/>
                <a:ext cx="15168" cy="5251"/>
              </a:xfrm>
              <a:custGeom>
                <a:avLst/>
                <a:gdLst/>
                <a:ahLst/>
                <a:cxnLst>
                  <a:cxn ang="0">
                    <a:pos x="11" y="3"/>
                  </a:cxn>
                  <a:cxn ang="0">
                    <a:pos x="0" y="2"/>
                  </a:cxn>
                  <a:cxn ang="0">
                    <a:pos x="4" y="3"/>
                  </a:cxn>
                  <a:cxn ang="0">
                    <a:pos x="11" y="3"/>
                  </a:cxn>
                </a:cxnLst>
                <a:rect l="0" t="0" r="r" b="b"/>
                <a:pathLst>
                  <a:path w="11" h="4">
                    <a:moveTo>
                      <a:pt x="11" y="3"/>
                    </a:moveTo>
                    <a:cubicBezTo>
                      <a:pt x="11" y="0"/>
                      <a:pt x="2" y="3"/>
                      <a:pt x="0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8" y="4"/>
                      <a:pt x="11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73" name="Freeform 259"/>
              <p:cNvSpPr>
                <a:spLocks/>
              </p:cNvSpPr>
              <p:nvPr/>
            </p:nvSpPr>
            <p:spPr bwMode="gray">
              <a:xfrm>
                <a:off x="2370362" y="3869638"/>
                <a:ext cx="22169" cy="9918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16" y="4"/>
                  </a:cxn>
                  <a:cxn ang="0">
                    <a:pos x="2" y="5"/>
                  </a:cxn>
                  <a:cxn ang="0">
                    <a:pos x="10" y="4"/>
                  </a:cxn>
                </a:cxnLst>
                <a:rect l="0" t="0" r="r" b="b"/>
                <a:pathLst>
                  <a:path w="16" h="7">
                    <a:moveTo>
                      <a:pt x="10" y="4"/>
                    </a:moveTo>
                    <a:cubicBezTo>
                      <a:pt x="12" y="5"/>
                      <a:pt x="15" y="7"/>
                      <a:pt x="16" y="4"/>
                    </a:cubicBezTo>
                    <a:cubicBezTo>
                      <a:pt x="16" y="0"/>
                      <a:pt x="0" y="3"/>
                      <a:pt x="2" y="5"/>
                    </a:cubicBezTo>
                    <a:cubicBezTo>
                      <a:pt x="4" y="5"/>
                      <a:pt x="8" y="4"/>
                      <a:pt x="10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74" name="Freeform 260"/>
              <p:cNvSpPr>
                <a:spLocks/>
              </p:cNvSpPr>
              <p:nvPr/>
            </p:nvSpPr>
            <p:spPr bwMode="gray">
              <a:xfrm>
                <a:off x="2396614" y="3872555"/>
                <a:ext cx="16335" cy="7001"/>
              </a:xfrm>
              <a:custGeom>
                <a:avLst/>
                <a:gdLst/>
                <a:ahLst/>
                <a:cxnLst>
                  <a:cxn ang="0">
                    <a:pos x="4" y="5"/>
                  </a:cxn>
                  <a:cxn ang="0">
                    <a:pos x="12" y="3"/>
                  </a:cxn>
                  <a:cxn ang="0">
                    <a:pos x="6" y="1"/>
                  </a:cxn>
                  <a:cxn ang="0">
                    <a:pos x="4" y="5"/>
                  </a:cxn>
                </a:cxnLst>
                <a:rect l="0" t="0" r="r" b="b"/>
                <a:pathLst>
                  <a:path w="12" h="5">
                    <a:moveTo>
                      <a:pt x="4" y="5"/>
                    </a:moveTo>
                    <a:cubicBezTo>
                      <a:pt x="5" y="5"/>
                      <a:pt x="10" y="3"/>
                      <a:pt x="12" y="3"/>
                    </a:cubicBezTo>
                    <a:cubicBezTo>
                      <a:pt x="12" y="2"/>
                      <a:pt x="11" y="0"/>
                      <a:pt x="6" y="1"/>
                    </a:cubicBezTo>
                    <a:cubicBezTo>
                      <a:pt x="7" y="1"/>
                      <a:pt x="0" y="4"/>
                      <a:pt x="4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75" name="Freeform 261"/>
              <p:cNvSpPr>
                <a:spLocks/>
              </p:cNvSpPr>
              <p:nvPr/>
            </p:nvSpPr>
            <p:spPr bwMode="gray">
              <a:xfrm>
                <a:off x="2415866" y="3873721"/>
                <a:ext cx="18085" cy="7001"/>
              </a:xfrm>
              <a:custGeom>
                <a:avLst/>
                <a:gdLst/>
                <a:ahLst/>
                <a:cxnLst>
                  <a:cxn ang="0">
                    <a:pos x="12" y="3"/>
                  </a:cxn>
                  <a:cxn ang="0">
                    <a:pos x="6" y="1"/>
                  </a:cxn>
                  <a:cxn ang="0">
                    <a:pos x="0" y="3"/>
                  </a:cxn>
                  <a:cxn ang="0">
                    <a:pos x="12" y="3"/>
                  </a:cxn>
                </a:cxnLst>
                <a:rect l="0" t="0" r="r" b="b"/>
                <a:pathLst>
                  <a:path w="13" h="5">
                    <a:moveTo>
                      <a:pt x="12" y="3"/>
                    </a:moveTo>
                    <a:cubicBezTo>
                      <a:pt x="13" y="2"/>
                      <a:pt x="6" y="1"/>
                      <a:pt x="6" y="1"/>
                    </a:cubicBezTo>
                    <a:cubicBezTo>
                      <a:pt x="6" y="1"/>
                      <a:pt x="0" y="0"/>
                      <a:pt x="0" y="3"/>
                    </a:cubicBezTo>
                    <a:cubicBezTo>
                      <a:pt x="4" y="5"/>
                      <a:pt x="8" y="3"/>
                      <a:pt x="12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76" name="Freeform 262"/>
              <p:cNvSpPr>
                <a:spLocks/>
              </p:cNvSpPr>
              <p:nvPr/>
            </p:nvSpPr>
            <p:spPr bwMode="gray">
              <a:xfrm>
                <a:off x="2169091" y="3737208"/>
                <a:ext cx="789912" cy="1069941"/>
              </a:xfrm>
              <a:custGeom>
                <a:avLst/>
                <a:gdLst/>
                <a:ahLst/>
                <a:cxnLst>
                  <a:cxn ang="0">
                    <a:pos x="553" y="359"/>
                  </a:cxn>
                  <a:cxn ang="0">
                    <a:pos x="561" y="299"/>
                  </a:cxn>
                  <a:cxn ang="0">
                    <a:pos x="558" y="212"/>
                  </a:cxn>
                  <a:cxn ang="0">
                    <a:pos x="535" y="165"/>
                  </a:cxn>
                  <a:cxn ang="0">
                    <a:pos x="531" y="129"/>
                  </a:cxn>
                  <a:cxn ang="0">
                    <a:pos x="495" y="95"/>
                  </a:cxn>
                  <a:cxn ang="0">
                    <a:pos x="460" y="110"/>
                  </a:cxn>
                  <a:cxn ang="0">
                    <a:pos x="492" y="95"/>
                  </a:cxn>
                  <a:cxn ang="0">
                    <a:pos x="437" y="114"/>
                  </a:cxn>
                  <a:cxn ang="0">
                    <a:pos x="410" y="117"/>
                  </a:cxn>
                  <a:cxn ang="0">
                    <a:pos x="384" y="119"/>
                  </a:cxn>
                  <a:cxn ang="0">
                    <a:pos x="363" y="125"/>
                  </a:cxn>
                  <a:cxn ang="0">
                    <a:pos x="388" y="84"/>
                  </a:cxn>
                  <a:cxn ang="0">
                    <a:pos x="344" y="69"/>
                  </a:cxn>
                  <a:cxn ang="0">
                    <a:pos x="329" y="41"/>
                  </a:cxn>
                  <a:cxn ang="0">
                    <a:pos x="301" y="23"/>
                  </a:cxn>
                  <a:cxn ang="0">
                    <a:pos x="256" y="5"/>
                  </a:cxn>
                  <a:cxn ang="0">
                    <a:pos x="257" y="46"/>
                  </a:cxn>
                  <a:cxn ang="0">
                    <a:pos x="247" y="57"/>
                  </a:cxn>
                  <a:cxn ang="0">
                    <a:pos x="250" y="91"/>
                  </a:cxn>
                  <a:cxn ang="0">
                    <a:pos x="296" y="148"/>
                  </a:cxn>
                  <a:cxn ang="0">
                    <a:pos x="227" y="135"/>
                  </a:cxn>
                  <a:cxn ang="0">
                    <a:pos x="208" y="127"/>
                  </a:cxn>
                  <a:cxn ang="0">
                    <a:pos x="199" y="131"/>
                  </a:cxn>
                  <a:cxn ang="0">
                    <a:pos x="142" y="116"/>
                  </a:cxn>
                  <a:cxn ang="0">
                    <a:pos x="140" y="149"/>
                  </a:cxn>
                  <a:cxn ang="0">
                    <a:pos x="98" y="202"/>
                  </a:cxn>
                  <a:cxn ang="0">
                    <a:pos x="81" y="252"/>
                  </a:cxn>
                  <a:cxn ang="0">
                    <a:pos x="43" y="258"/>
                  </a:cxn>
                  <a:cxn ang="0">
                    <a:pos x="39" y="291"/>
                  </a:cxn>
                  <a:cxn ang="0">
                    <a:pos x="16" y="338"/>
                  </a:cxn>
                  <a:cxn ang="0">
                    <a:pos x="10" y="360"/>
                  </a:cxn>
                  <a:cxn ang="0">
                    <a:pos x="24" y="413"/>
                  </a:cxn>
                  <a:cxn ang="0">
                    <a:pos x="18" y="472"/>
                  </a:cxn>
                  <a:cxn ang="0">
                    <a:pos x="9" y="508"/>
                  </a:cxn>
                  <a:cxn ang="0">
                    <a:pos x="35" y="532"/>
                  </a:cxn>
                  <a:cxn ang="0">
                    <a:pos x="60" y="538"/>
                  </a:cxn>
                  <a:cxn ang="0">
                    <a:pos x="106" y="570"/>
                  </a:cxn>
                  <a:cxn ang="0">
                    <a:pos x="62" y="619"/>
                  </a:cxn>
                  <a:cxn ang="0">
                    <a:pos x="41" y="696"/>
                  </a:cxn>
                  <a:cxn ang="0">
                    <a:pos x="95" y="708"/>
                  </a:cxn>
                  <a:cxn ang="0">
                    <a:pos x="103" y="688"/>
                  </a:cxn>
                  <a:cxn ang="0">
                    <a:pos x="123" y="707"/>
                  </a:cxn>
                  <a:cxn ang="0">
                    <a:pos x="180" y="725"/>
                  </a:cxn>
                  <a:cxn ang="0">
                    <a:pos x="198" y="759"/>
                  </a:cxn>
                  <a:cxn ang="0">
                    <a:pos x="248" y="743"/>
                  </a:cxn>
                  <a:cxn ang="0">
                    <a:pos x="268" y="762"/>
                  </a:cxn>
                  <a:cxn ang="0">
                    <a:pos x="316" y="748"/>
                  </a:cxn>
                  <a:cxn ang="0">
                    <a:pos x="359" y="755"/>
                  </a:cxn>
                  <a:cxn ang="0">
                    <a:pos x="397" y="757"/>
                  </a:cxn>
                  <a:cxn ang="0">
                    <a:pos x="383" y="707"/>
                  </a:cxn>
                  <a:cxn ang="0">
                    <a:pos x="451" y="679"/>
                  </a:cxn>
                  <a:cxn ang="0">
                    <a:pos x="427" y="616"/>
                  </a:cxn>
                  <a:cxn ang="0">
                    <a:pos x="386" y="544"/>
                  </a:cxn>
                  <a:cxn ang="0">
                    <a:pos x="381" y="511"/>
                  </a:cxn>
                  <a:cxn ang="0">
                    <a:pos x="399" y="487"/>
                  </a:cxn>
                  <a:cxn ang="0">
                    <a:pos x="448" y="479"/>
                  </a:cxn>
                  <a:cxn ang="0">
                    <a:pos x="517" y="454"/>
                  </a:cxn>
                  <a:cxn ang="0">
                    <a:pos x="535" y="452"/>
                  </a:cxn>
                  <a:cxn ang="0">
                    <a:pos x="566" y="432"/>
                  </a:cxn>
                </a:cxnLst>
                <a:rect l="0" t="0" r="r" b="b"/>
                <a:pathLst>
                  <a:path w="573" h="776">
                    <a:moveTo>
                      <a:pt x="567" y="408"/>
                    </a:moveTo>
                    <a:cubicBezTo>
                      <a:pt x="569" y="398"/>
                      <a:pt x="561" y="398"/>
                      <a:pt x="555" y="394"/>
                    </a:cubicBezTo>
                    <a:cubicBezTo>
                      <a:pt x="550" y="390"/>
                      <a:pt x="560" y="386"/>
                      <a:pt x="557" y="382"/>
                    </a:cubicBezTo>
                    <a:cubicBezTo>
                      <a:pt x="556" y="373"/>
                      <a:pt x="546" y="365"/>
                      <a:pt x="553" y="359"/>
                    </a:cubicBezTo>
                    <a:cubicBezTo>
                      <a:pt x="557" y="355"/>
                      <a:pt x="567" y="341"/>
                      <a:pt x="558" y="338"/>
                    </a:cubicBezTo>
                    <a:cubicBezTo>
                      <a:pt x="557" y="338"/>
                      <a:pt x="566" y="324"/>
                      <a:pt x="560" y="322"/>
                    </a:cubicBezTo>
                    <a:cubicBezTo>
                      <a:pt x="555" y="317"/>
                      <a:pt x="555" y="316"/>
                      <a:pt x="555" y="310"/>
                    </a:cubicBezTo>
                    <a:cubicBezTo>
                      <a:pt x="555" y="301"/>
                      <a:pt x="560" y="305"/>
                      <a:pt x="561" y="299"/>
                    </a:cubicBezTo>
                    <a:cubicBezTo>
                      <a:pt x="563" y="289"/>
                      <a:pt x="548" y="265"/>
                      <a:pt x="535" y="261"/>
                    </a:cubicBezTo>
                    <a:cubicBezTo>
                      <a:pt x="537" y="258"/>
                      <a:pt x="539" y="249"/>
                      <a:pt x="541" y="248"/>
                    </a:cubicBezTo>
                    <a:cubicBezTo>
                      <a:pt x="544" y="244"/>
                      <a:pt x="550" y="245"/>
                      <a:pt x="553" y="240"/>
                    </a:cubicBezTo>
                    <a:cubicBezTo>
                      <a:pt x="558" y="230"/>
                      <a:pt x="562" y="222"/>
                      <a:pt x="558" y="212"/>
                    </a:cubicBezTo>
                    <a:cubicBezTo>
                      <a:pt x="554" y="201"/>
                      <a:pt x="561" y="185"/>
                      <a:pt x="552" y="178"/>
                    </a:cubicBezTo>
                    <a:cubicBezTo>
                      <a:pt x="553" y="176"/>
                      <a:pt x="557" y="175"/>
                      <a:pt x="556" y="174"/>
                    </a:cubicBezTo>
                    <a:cubicBezTo>
                      <a:pt x="555" y="172"/>
                      <a:pt x="547" y="173"/>
                      <a:pt x="542" y="171"/>
                    </a:cubicBezTo>
                    <a:cubicBezTo>
                      <a:pt x="540" y="171"/>
                      <a:pt x="536" y="167"/>
                      <a:pt x="535" y="165"/>
                    </a:cubicBezTo>
                    <a:cubicBezTo>
                      <a:pt x="534" y="163"/>
                      <a:pt x="530" y="161"/>
                      <a:pt x="533" y="157"/>
                    </a:cubicBezTo>
                    <a:cubicBezTo>
                      <a:pt x="541" y="152"/>
                      <a:pt x="534" y="154"/>
                      <a:pt x="535" y="148"/>
                    </a:cubicBezTo>
                    <a:cubicBezTo>
                      <a:pt x="536" y="142"/>
                      <a:pt x="530" y="146"/>
                      <a:pt x="533" y="137"/>
                    </a:cubicBezTo>
                    <a:cubicBezTo>
                      <a:pt x="535" y="134"/>
                      <a:pt x="530" y="133"/>
                      <a:pt x="531" y="129"/>
                    </a:cubicBezTo>
                    <a:cubicBezTo>
                      <a:pt x="531" y="126"/>
                      <a:pt x="515" y="134"/>
                      <a:pt x="515" y="134"/>
                    </a:cubicBezTo>
                    <a:cubicBezTo>
                      <a:pt x="515" y="134"/>
                      <a:pt x="512" y="125"/>
                      <a:pt x="512" y="124"/>
                    </a:cubicBezTo>
                    <a:cubicBezTo>
                      <a:pt x="512" y="124"/>
                      <a:pt x="497" y="114"/>
                      <a:pt x="497" y="110"/>
                    </a:cubicBezTo>
                    <a:cubicBezTo>
                      <a:pt x="497" y="107"/>
                      <a:pt x="495" y="96"/>
                      <a:pt x="495" y="95"/>
                    </a:cubicBezTo>
                    <a:cubicBezTo>
                      <a:pt x="493" y="98"/>
                      <a:pt x="487" y="97"/>
                      <a:pt x="486" y="101"/>
                    </a:cubicBezTo>
                    <a:cubicBezTo>
                      <a:pt x="487" y="107"/>
                      <a:pt x="479" y="100"/>
                      <a:pt x="481" y="100"/>
                    </a:cubicBezTo>
                    <a:cubicBezTo>
                      <a:pt x="477" y="101"/>
                      <a:pt x="473" y="97"/>
                      <a:pt x="470" y="101"/>
                    </a:cubicBezTo>
                    <a:cubicBezTo>
                      <a:pt x="464" y="97"/>
                      <a:pt x="459" y="109"/>
                      <a:pt x="460" y="110"/>
                    </a:cubicBezTo>
                    <a:cubicBezTo>
                      <a:pt x="450" y="108"/>
                      <a:pt x="462" y="102"/>
                      <a:pt x="458" y="102"/>
                    </a:cubicBezTo>
                    <a:cubicBezTo>
                      <a:pt x="458" y="100"/>
                      <a:pt x="467" y="97"/>
                      <a:pt x="470" y="98"/>
                    </a:cubicBezTo>
                    <a:cubicBezTo>
                      <a:pt x="469" y="98"/>
                      <a:pt x="477" y="95"/>
                      <a:pt x="477" y="95"/>
                    </a:cubicBezTo>
                    <a:cubicBezTo>
                      <a:pt x="481" y="96"/>
                      <a:pt x="489" y="100"/>
                      <a:pt x="492" y="95"/>
                    </a:cubicBezTo>
                    <a:cubicBezTo>
                      <a:pt x="490" y="97"/>
                      <a:pt x="482" y="94"/>
                      <a:pt x="476" y="92"/>
                    </a:cubicBezTo>
                    <a:cubicBezTo>
                      <a:pt x="472" y="91"/>
                      <a:pt x="467" y="83"/>
                      <a:pt x="465" y="92"/>
                    </a:cubicBezTo>
                    <a:cubicBezTo>
                      <a:pt x="464" y="97"/>
                      <a:pt x="455" y="96"/>
                      <a:pt x="451" y="99"/>
                    </a:cubicBezTo>
                    <a:cubicBezTo>
                      <a:pt x="446" y="105"/>
                      <a:pt x="441" y="115"/>
                      <a:pt x="437" y="114"/>
                    </a:cubicBezTo>
                    <a:cubicBezTo>
                      <a:pt x="432" y="113"/>
                      <a:pt x="427" y="116"/>
                      <a:pt x="422" y="115"/>
                    </a:cubicBezTo>
                    <a:cubicBezTo>
                      <a:pt x="418" y="114"/>
                      <a:pt x="417" y="110"/>
                      <a:pt x="414" y="111"/>
                    </a:cubicBezTo>
                    <a:cubicBezTo>
                      <a:pt x="413" y="111"/>
                      <a:pt x="399" y="118"/>
                      <a:pt x="400" y="119"/>
                    </a:cubicBezTo>
                    <a:cubicBezTo>
                      <a:pt x="405" y="122"/>
                      <a:pt x="407" y="116"/>
                      <a:pt x="410" y="117"/>
                    </a:cubicBezTo>
                    <a:cubicBezTo>
                      <a:pt x="409" y="116"/>
                      <a:pt x="399" y="126"/>
                      <a:pt x="399" y="127"/>
                    </a:cubicBezTo>
                    <a:cubicBezTo>
                      <a:pt x="396" y="136"/>
                      <a:pt x="397" y="131"/>
                      <a:pt x="392" y="130"/>
                    </a:cubicBezTo>
                    <a:cubicBezTo>
                      <a:pt x="386" y="129"/>
                      <a:pt x="386" y="129"/>
                      <a:pt x="386" y="129"/>
                    </a:cubicBezTo>
                    <a:cubicBezTo>
                      <a:pt x="388" y="129"/>
                      <a:pt x="385" y="121"/>
                      <a:pt x="384" y="119"/>
                    </a:cubicBezTo>
                    <a:cubicBezTo>
                      <a:pt x="382" y="119"/>
                      <a:pt x="374" y="117"/>
                      <a:pt x="372" y="119"/>
                    </a:cubicBezTo>
                    <a:cubicBezTo>
                      <a:pt x="365" y="122"/>
                      <a:pt x="362" y="120"/>
                      <a:pt x="370" y="128"/>
                    </a:cubicBezTo>
                    <a:cubicBezTo>
                      <a:pt x="363" y="122"/>
                      <a:pt x="353" y="135"/>
                      <a:pt x="347" y="134"/>
                    </a:cubicBezTo>
                    <a:cubicBezTo>
                      <a:pt x="345" y="133"/>
                      <a:pt x="363" y="125"/>
                      <a:pt x="363" y="125"/>
                    </a:cubicBezTo>
                    <a:cubicBezTo>
                      <a:pt x="364" y="117"/>
                      <a:pt x="362" y="119"/>
                      <a:pt x="359" y="112"/>
                    </a:cubicBezTo>
                    <a:cubicBezTo>
                      <a:pt x="359" y="112"/>
                      <a:pt x="374" y="104"/>
                      <a:pt x="376" y="104"/>
                    </a:cubicBezTo>
                    <a:cubicBezTo>
                      <a:pt x="384" y="101"/>
                      <a:pt x="380" y="97"/>
                      <a:pt x="381" y="93"/>
                    </a:cubicBezTo>
                    <a:cubicBezTo>
                      <a:pt x="383" y="83"/>
                      <a:pt x="385" y="89"/>
                      <a:pt x="388" y="84"/>
                    </a:cubicBezTo>
                    <a:cubicBezTo>
                      <a:pt x="389" y="81"/>
                      <a:pt x="380" y="84"/>
                      <a:pt x="378" y="84"/>
                    </a:cubicBezTo>
                    <a:cubicBezTo>
                      <a:pt x="378" y="84"/>
                      <a:pt x="376" y="80"/>
                      <a:pt x="369" y="85"/>
                    </a:cubicBezTo>
                    <a:cubicBezTo>
                      <a:pt x="362" y="88"/>
                      <a:pt x="363" y="84"/>
                      <a:pt x="356" y="79"/>
                    </a:cubicBezTo>
                    <a:cubicBezTo>
                      <a:pt x="354" y="76"/>
                      <a:pt x="349" y="73"/>
                      <a:pt x="344" y="69"/>
                    </a:cubicBezTo>
                    <a:cubicBezTo>
                      <a:pt x="336" y="65"/>
                      <a:pt x="336" y="79"/>
                      <a:pt x="331" y="77"/>
                    </a:cubicBezTo>
                    <a:cubicBezTo>
                      <a:pt x="335" y="66"/>
                      <a:pt x="335" y="66"/>
                      <a:pt x="335" y="66"/>
                    </a:cubicBezTo>
                    <a:cubicBezTo>
                      <a:pt x="336" y="60"/>
                      <a:pt x="321" y="63"/>
                      <a:pt x="318" y="62"/>
                    </a:cubicBezTo>
                    <a:cubicBezTo>
                      <a:pt x="323" y="64"/>
                      <a:pt x="333" y="48"/>
                      <a:pt x="329" y="41"/>
                    </a:cubicBezTo>
                    <a:cubicBezTo>
                      <a:pt x="332" y="46"/>
                      <a:pt x="330" y="35"/>
                      <a:pt x="330" y="35"/>
                    </a:cubicBezTo>
                    <a:cubicBezTo>
                      <a:pt x="331" y="27"/>
                      <a:pt x="326" y="33"/>
                      <a:pt x="324" y="32"/>
                    </a:cubicBezTo>
                    <a:cubicBezTo>
                      <a:pt x="318" y="32"/>
                      <a:pt x="313" y="21"/>
                      <a:pt x="310" y="20"/>
                    </a:cubicBezTo>
                    <a:cubicBezTo>
                      <a:pt x="310" y="19"/>
                      <a:pt x="301" y="23"/>
                      <a:pt x="301" y="23"/>
                    </a:cubicBezTo>
                    <a:cubicBezTo>
                      <a:pt x="301" y="14"/>
                      <a:pt x="299" y="20"/>
                      <a:pt x="294" y="22"/>
                    </a:cubicBezTo>
                    <a:cubicBezTo>
                      <a:pt x="288" y="22"/>
                      <a:pt x="291" y="15"/>
                      <a:pt x="288" y="14"/>
                    </a:cubicBezTo>
                    <a:cubicBezTo>
                      <a:pt x="279" y="10"/>
                      <a:pt x="272" y="5"/>
                      <a:pt x="264" y="6"/>
                    </a:cubicBezTo>
                    <a:cubicBezTo>
                      <a:pt x="259" y="5"/>
                      <a:pt x="260" y="0"/>
                      <a:pt x="256" y="5"/>
                    </a:cubicBezTo>
                    <a:cubicBezTo>
                      <a:pt x="253" y="10"/>
                      <a:pt x="259" y="20"/>
                      <a:pt x="258" y="21"/>
                    </a:cubicBezTo>
                    <a:cubicBezTo>
                      <a:pt x="258" y="20"/>
                      <a:pt x="261" y="37"/>
                      <a:pt x="261" y="37"/>
                    </a:cubicBezTo>
                    <a:cubicBezTo>
                      <a:pt x="261" y="37"/>
                      <a:pt x="270" y="41"/>
                      <a:pt x="269" y="45"/>
                    </a:cubicBezTo>
                    <a:cubicBezTo>
                      <a:pt x="265" y="47"/>
                      <a:pt x="258" y="41"/>
                      <a:pt x="257" y="46"/>
                    </a:cubicBezTo>
                    <a:cubicBezTo>
                      <a:pt x="258" y="53"/>
                      <a:pt x="268" y="47"/>
                      <a:pt x="268" y="47"/>
                    </a:cubicBezTo>
                    <a:cubicBezTo>
                      <a:pt x="268" y="47"/>
                      <a:pt x="264" y="52"/>
                      <a:pt x="260" y="56"/>
                    </a:cubicBezTo>
                    <a:cubicBezTo>
                      <a:pt x="260" y="56"/>
                      <a:pt x="245" y="51"/>
                      <a:pt x="247" y="56"/>
                    </a:cubicBezTo>
                    <a:cubicBezTo>
                      <a:pt x="248" y="56"/>
                      <a:pt x="247" y="57"/>
                      <a:pt x="247" y="57"/>
                    </a:cubicBezTo>
                    <a:cubicBezTo>
                      <a:pt x="227" y="61"/>
                      <a:pt x="260" y="72"/>
                      <a:pt x="261" y="65"/>
                    </a:cubicBezTo>
                    <a:cubicBezTo>
                      <a:pt x="260" y="72"/>
                      <a:pt x="250" y="68"/>
                      <a:pt x="253" y="79"/>
                    </a:cubicBezTo>
                    <a:cubicBezTo>
                      <a:pt x="252" y="81"/>
                      <a:pt x="257" y="83"/>
                      <a:pt x="257" y="86"/>
                    </a:cubicBezTo>
                    <a:cubicBezTo>
                      <a:pt x="262" y="95"/>
                      <a:pt x="254" y="89"/>
                      <a:pt x="250" y="91"/>
                    </a:cubicBezTo>
                    <a:cubicBezTo>
                      <a:pt x="248" y="92"/>
                      <a:pt x="251" y="96"/>
                      <a:pt x="252" y="98"/>
                    </a:cubicBezTo>
                    <a:cubicBezTo>
                      <a:pt x="252" y="109"/>
                      <a:pt x="263" y="106"/>
                      <a:pt x="270" y="109"/>
                    </a:cubicBezTo>
                    <a:cubicBezTo>
                      <a:pt x="275" y="111"/>
                      <a:pt x="277" y="116"/>
                      <a:pt x="280" y="122"/>
                    </a:cubicBezTo>
                    <a:cubicBezTo>
                      <a:pt x="281" y="129"/>
                      <a:pt x="287" y="148"/>
                      <a:pt x="296" y="148"/>
                    </a:cubicBezTo>
                    <a:cubicBezTo>
                      <a:pt x="283" y="147"/>
                      <a:pt x="278" y="133"/>
                      <a:pt x="275" y="120"/>
                    </a:cubicBezTo>
                    <a:cubicBezTo>
                      <a:pt x="274" y="103"/>
                      <a:pt x="256" y="117"/>
                      <a:pt x="247" y="110"/>
                    </a:cubicBezTo>
                    <a:cubicBezTo>
                      <a:pt x="235" y="102"/>
                      <a:pt x="238" y="101"/>
                      <a:pt x="226" y="114"/>
                    </a:cubicBezTo>
                    <a:cubicBezTo>
                      <a:pt x="220" y="122"/>
                      <a:pt x="230" y="132"/>
                      <a:pt x="227" y="135"/>
                    </a:cubicBezTo>
                    <a:cubicBezTo>
                      <a:pt x="226" y="137"/>
                      <a:pt x="217" y="147"/>
                      <a:pt x="218" y="147"/>
                    </a:cubicBezTo>
                    <a:cubicBezTo>
                      <a:pt x="216" y="147"/>
                      <a:pt x="220" y="137"/>
                      <a:pt x="220" y="137"/>
                    </a:cubicBezTo>
                    <a:cubicBezTo>
                      <a:pt x="223" y="131"/>
                      <a:pt x="221" y="133"/>
                      <a:pt x="215" y="130"/>
                    </a:cubicBezTo>
                    <a:cubicBezTo>
                      <a:pt x="213" y="128"/>
                      <a:pt x="213" y="119"/>
                      <a:pt x="208" y="127"/>
                    </a:cubicBezTo>
                    <a:cubicBezTo>
                      <a:pt x="204" y="132"/>
                      <a:pt x="207" y="131"/>
                      <a:pt x="211" y="132"/>
                    </a:cubicBezTo>
                    <a:cubicBezTo>
                      <a:pt x="212" y="132"/>
                      <a:pt x="207" y="142"/>
                      <a:pt x="207" y="142"/>
                    </a:cubicBezTo>
                    <a:cubicBezTo>
                      <a:pt x="203" y="147"/>
                      <a:pt x="202" y="138"/>
                      <a:pt x="198" y="136"/>
                    </a:cubicBezTo>
                    <a:cubicBezTo>
                      <a:pt x="196" y="136"/>
                      <a:pt x="191" y="133"/>
                      <a:pt x="199" y="131"/>
                    </a:cubicBezTo>
                    <a:cubicBezTo>
                      <a:pt x="208" y="129"/>
                      <a:pt x="197" y="110"/>
                      <a:pt x="192" y="109"/>
                    </a:cubicBezTo>
                    <a:cubicBezTo>
                      <a:pt x="185" y="106"/>
                      <a:pt x="175" y="109"/>
                      <a:pt x="168" y="107"/>
                    </a:cubicBezTo>
                    <a:cubicBezTo>
                      <a:pt x="165" y="107"/>
                      <a:pt x="161" y="104"/>
                      <a:pt x="155" y="103"/>
                    </a:cubicBezTo>
                    <a:cubicBezTo>
                      <a:pt x="149" y="102"/>
                      <a:pt x="140" y="111"/>
                      <a:pt x="142" y="116"/>
                    </a:cubicBezTo>
                    <a:cubicBezTo>
                      <a:pt x="140" y="116"/>
                      <a:pt x="142" y="118"/>
                      <a:pt x="140" y="118"/>
                    </a:cubicBezTo>
                    <a:cubicBezTo>
                      <a:pt x="138" y="115"/>
                      <a:pt x="139" y="117"/>
                      <a:pt x="136" y="115"/>
                    </a:cubicBezTo>
                    <a:cubicBezTo>
                      <a:pt x="136" y="121"/>
                      <a:pt x="134" y="128"/>
                      <a:pt x="131" y="134"/>
                    </a:cubicBezTo>
                    <a:cubicBezTo>
                      <a:pt x="145" y="138"/>
                      <a:pt x="141" y="138"/>
                      <a:pt x="140" y="149"/>
                    </a:cubicBezTo>
                    <a:cubicBezTo>
                      <a:pt x="140" y="154"/>
                      <a:pt x="135" y="160"/>
                      <a:pt x="134" y="165"/>
                    </a:cubicBezTo>
                    <a:cubicBezTo>
                      <a:pt x="135" y="171"/>
                      <a:pt x="129" y="177"/>
                      <a:pt x="125" y="181"/>
                    </a:cubicBezTo>
                    <a:cubicBezTo>
                      <a:pt x="119" y="186"/>
                      <a:pt x="122" y="199"/>
                      <a:pt x="114" y="200"/>
                    </a:cubicBezTo>
                    <a:cubicBezTo>
                      <a:pt x="109" y="201"/>
                      <a:pt x="93" y="188"/>
                      <a:pt x="98" y="202"/>
                    </a:cubicBezTo>
                    <a:cubicBezTo>
                      <a:pt x="84" y="206"/>
                      <a:pt x="102" y="224"/>
                      <a:pt x="108" y="214"/>
                    </a:cubicBezTo>
                    <a:cubicBezTo>
                      <a:pt x="115" y="225"/>
                      <a:pt x="103" y="231"/>
                      <a:pt x="109" y="237"/>
                    </a:cubicBezTo>
                    <a:cubicBezTo>
                      <a:pt x="106" y="239"/>
                      <a:pt x="94" y="247"/>
                      <a:pt x="94" y="247"/>
                    </a:cubicBezTo>
                    <a:cubicBezTo>
                      <a:pt x="89" y="246"/>
                      <a:pt x="85" y="248"/>
                      <a:pt x="81" y="252"/>
                    </a:cubicBezTo>
                    <a:cubicBezTo>
                      <a:pt x="93" y="254"/>
                      <a:pt x="84" y="268"/>
                      <a:pt x="82" y="266"/>
                    </a:cubicBezTo>
                    <a:cubicBezTo>
                      <a:pt x="76" y="258"/>
                      <a:pt x="67" y="267"/>
                      <a:pt x="62" y="265"/>
                    </a:cubicBezTo>
                    <a:cubicBezTo>
                      <a:pt x="61" y="268"/>
                      <a:pt x="61" y="268"/>
                      <a:pt x="61" y="268"/>
                    </a:cubicBezTo>
                    <a:cubicBezTo>
                      <a:pt x="57" y="264"/>
                      <a:pt x="49" y="259"/>
                      <a:pt x="43" y="258"/>
                    </a:cubicBezTo>
                    <a:cubicBezTo>
                      <a:pt x="45" y="260"/>
                      <a:pt x="44" y="263"/>
                      <a:pt x="45" y="265"/>
                    </a:cubicBezTo>
                    <a:cubicBezTo>
                      <a:pt x="41" y="261"/>
                      <a:pt x="38" y="262"/>
                      <a:pt x="34" y="261"/>
                    </a:cubicBezTo>
                    <a:cubicBezTo>
                      <a:pt x="34" y="261"/>
                      <a:pt x="35" y="276"/>
                      <a:pt x="36" y="274"/>
                    </a:cubicBezTo>
                    <a:cubicBezTo>
                      <a:pt x="34" y="279"/>
                      <a:pt x="37" y="286"/>
                      <a:pt x="39" y="291"/>
                    </a:cubicBezTo>
                    <a:cubicBezTo>
                      <a:pt x="41" y="296"/>
                      <a:pt x="39" y="303"/>
                      <a:pt x="38" y="309"/>
                    </a:cubicBezTo>
                    <a:cubicBezTo>
                      <a:pt x="37" y="317"/>
                      <a:pt x="25" y="316"/>
                      <a:pt x="25" y="328"/>
                    </a:cubicBezTo>
                    <a:cubicBezTo>
                      <a:pt x="30" y="328"/>
                      <a:pt x="30" y="328"/>
                      <a:pt x="30" y="328"/>
                    </a:cubicBezTo>
                    <a:cubicBezTo>
                      <a:pt x="28" y="334"/>
                      <a:pt x="19" y="331"/>
                      <a:pt x="16" y="338"/>
                    </a:cubicBezTo>
                    <a:cubicBezTo>
                      <a:pt x="15" y="336"/>
                      <a:pt x="15" y="335"/>
                      <a:pt x="14" y="333"/>
                    </a:cubicBezTo>
                    <a:cubicBezTo>
                      <a:pt x="9" y="334"/>
                      <a:pt x="8" y="338"/>
                      <a:pt x="9" y="342"/>
                    </a:cubicBezTo>
                    <a:cubicBezTo>
                      <a:pt x="20" y="340"/>
                      <a:pt x="18" y="351"/>
                      <a:pt x="19" y="357"/>
                    </a:cubicBezTo>
                    <a:cubicBezTo>
                      <a:pt x="16" y="357"/>
                      <a:pt x="14" y="358"/>
                      <a:pt x="10" y="360"/>
                    </a:cubicBezTo>
                    <a:cubicBezTo>
                      <a:pt x="10" y="366"/>
                      <a:pt x="17" y="380"/>
                      <a:pt x="23" y="382"/>
                    </a:cubicBezTo>
                    <a:cubicBezTo>
                      <a:pt x="21" y="383"/>
                      <a:pt x="16" y="385"/>
                      <a:pt x="16" y="387"/>
                    </a:cubicBezTo>
                    <a:cubicBezTo>
                      <a:pt x="14" y="396"/>
                      <a:pt x="21" y="391"/>
                      <a:pt x="23" y="396"/>
                    </a:cubicBezTo>
                    <a:cubicBezTo>
                      <a:pt x="24" y="398"/>
                      <a:pt x="27" y="410"/>
                      <a:pt x="24" y="413"/>
                    </a:cubicBezTo>
                    <a:cubicBezTo>
                      <a:pt x="21" y="414"/>
                      <a:pt x="14" y="414"/>
                      <a:pt x="10" y="418"/>
                    </a:cubicBezTo>
                    <a:cubicBezTo>
                      <a:pt x="7" y="420"/>
                      <a:pt x="3" y="427"/>
                      <a:pt x="3" y="431"/>
                    </a:cubicBezTo>
                    <a:cubicBezTo>
                      <a:pt x="1" y="442"/>
                      <a:pt x="4" y="458"/>
                      <a:pt x="12" y="458"/>
                    </a:cubicBezTo>
                    <a:cubicBezTo>
                      <a:pt x="12" y="465"/>
                      <a:pt x="22" y="461"/>
                      <a:pt x="18" y="472"/>
                    </a:cubicBezTo>
                    <a:cubicBezTo>
                      <a:pt x="16" y="474"/>
                      <a:pt x="8" y="480"/>
                      <a:pt x="6" y="481"/>
                    </a:cubicBezTo>
                    <a:cubicBezTo>
                      <a:pt x="2" y="482"/>
                      <a:pt x="3" y="486"/>
                      <a:pt x="2" y="489"/>
                    </a:cubicBezTo>
                    <a:cubicBezTo>
                      <a:pt x="0" y="496"/>
                      <a:pt x="6" y="493"/>
                      <a:pt x="12" y="501"/>
                    </a:cubicBezTo>
                    <a:cubicBezTo>
                      <a:pt x="14" y="502"/>
                      <a:pt x="13" y="506"/>
                      <a:pt x="9" y="508"/>
                    </a:cubicBezTo>
                    <a:cubicBezTo>
                      <a:pt x="11" y="506"/>
                      <a:pt x="17" y="524"/>
                      <a:pt x="18" y="523"/>
                    </a:cubicBezTo>
                    <a:cubicBezTo>
                      <a:pt x="18" y="526"/>
                      <a:pt x="15" y="527"/>
                      <a:pt x="19" y="529"/>
                    </a:cubicBezTo>
                    <a:cubicBezTo>
                      <a:pt x="24" y="530"/>
                      <a:pt x="27" y="530"/>
                      <a:pt x="25" y="526"/>
                    </a:cubicBezTo>
                    <a:cubicBezTo>
                      <a:pt x="29" y="527"/>
                      <a:pt x="36" y="529"/>
                      <a:pt x="35" y="532"/>
                    </a:cubicBezTo>
                    <a:cubicBezTo>
                      <a:pt x="35" y="543"/>
                      <a:pt x="38" y="534"/>
                      <a:pt x="41" y="535"/>
                    </a:cubicBezTo>
                    <a:cubicBezTo>
                      <a:pt x="41" y="535"/>
                      <a:pt x="49" y="541"/>
                      <a:pt x="52" y="541"/>
                    </a:cubicBezTo>
                    <a:cubicBezTo>
                      <a:pt x="53" y="542"/>
                      <a:pt x="54" y="540"/>
                      <a:pt x="59" y="540"/>
                    </a:cubicBezTo>
                    <a:cubicBezTo>
                      <a:pt x="59" y="540"/>
                      <a:pt x="56" y="538"/>
                      <a:pt x="60" y="538"/>
                    </a:cubicBezTo>
                    <a:cubicBezTo>
                      <a:pt x="62" y="539"/>
                      <a:pt x="62" y="541"/>
                      <a:pt x="64" y="541"/>
                    </a:cubicBezTo>
                    <a:cubicBezTo>
                      <a:pt x="61" y="540"/>
                      <a:pt x="66" y="549"/>
                      <a:pt x="67" y="549"/>
                    </a:cubicBezTo>
                    <a:cubicBezTo>
                      <a:pt x="70" y="551"/>
                      <a:pt x="83" y="561"/>
                      <a:pt x="85" y="558"/>
                    </a:cubicBezTo>
                    <a:cubicBezTo>
                      <a:pt x="90" y="555"/>
                      <a:pt x="102" y="567"/>
                      <a:pt x="106" y="570"/>
                    </a:cubicBezTo>
                    <a:cubicBezTo>
                      <a:pt x="100" y="572"/>
                      <a:pt x="100" y="581"/>
                      <a:pt x="95" y="585"/>
                    </a:cubicBezTo>
                    <a:cubicBezTo>
                      <a:pt x="92" y="587"/>
                      <a:pt x="85" y="584"/>
                      <a:pt x="83" y="590"/>
                    </a:cubicBezTo>
                    <a:cubicBezTo>
                      <a:pt x="73" y="599"/>
                      <a:pt x="73" y="599"/>
                      <a:pt x="73" y="599"/>
                    </a:cubicBezTo>
                    <a:cubicBezTo>
                      <a:pt x="62" y="619"/>
                      <a:pt x="62" y="619"/>
                      <a:pt x="62" y="619"/>
                    </a:cubicBezTo>
                    <a:cubicBezTo>
                      <a:pt x="62" y="624"/>
                      <a:pt x="58" y="629"/>
                      <a:pt x="53" y="633"/>
                    </a:cubicBezTo>
                    <a:cubicBezTo>
                      <a:pt x="49" y="636"/>
                      <a:pt x="46" y="654"/>
                      <a:pt x="44" y="657"/>
                    </a:cubicBezTo>
                    <a:cubicBezTo>
                      <a:pt x="37" y="668"/>
                      <a:pt x="31" y="683"/>
                      <a:pt x="35" y="693"/>
                    </a:cubicBezTo>
                    <a:cubicBezTo>
                      <a:pt x="37" y="694"/>
                      <a:pt x="40" y="695"/>
                      <a:pt x="41" y="696"/>
                    </a:cubicBezTo>
                    <a:cubicBezTo>
                      <a:pt x="40" y="695"/>
                      <a:pt x="38" y="695"/>
                      <a:pt x="37" y="697"/>
                    </a:cubicBezTo>
                    <a:cubicBezTo>
                      <a:pt x="41" y="702"/>
                      <a:pt x="50" y="695"/>
                      <a:pt x="64" y="703"/>
                    </a:cubicBezTo>
                    <a:cubicBezTo>
                      <a:pt x="69" y="707"/>
                      <a:pt x="74" y="699"/>
                      <a:pt x="81" y="702"/>
                    </a:cubicBezTo>
                    <a:cubicBezTo>
                      <a:pt x="85" y="703"/>
                      <a:pt x="86" y="709"/>
                      <a:pt x="95" y="708"/>
                    </a:cubicBezTo>
                    <a:cubicBezTo>
                      <a:pt x="96" y="703"/>
                      <a:pt x="99" y="703"/>
                      <a:pt x="100" y="707"/>
                    </a:cubicBezTo>
                    <a:cubicBezTo>
                      <a:pt x="111" y="701"/>
                      <a:pt x="98" y="702"/>
                      <a:pt x="96" y="700"/>
                    </a:cubicBezTo>
                    <a:cubicBezTo>
                      <a:pt x="94" y="698"/>
                      <a:pt x="90" y="701"/>
                      <a:pt x="91" y="696"/>
                    </a:cubicBezTo>
                    <a:cubicBezTo>
                      <a:pt x="91" y="690"/>
                      <a:pt x="100" y="689"/>
                      <a:pt x="103" y="688"/>
                    </a:cubicBezTo>
                    <a:cubicBezTo>
                      <a:pt x="103" y="688"/>
                      <a:pt x="106" y="687"/>
                      <a:pt x="108" y="690"/>
                    </a:cubicBezTo>
                    <a:cubicBezTo>
                      <a:pt x="113" y="688"/>
                      <a:pt x="112" y="696"/>
                      <a:pt x="114" y="702"/>
                    </a:cubicBezTo>
                    <a:cubicBezTo>
                      <a:pt x="116" y="701"/>
                      <a:pt x="117" y="697"/>
                      <a:pt x="117" y="695"/>
                    </a:cubicBezTo>
                    <a:cubicBezTo>
                      <a:pt x="119" y="700"/>
                      <a:pt x="120" y="705"/>
                      <a:pt x="123" y="707"/>
                    </a:cubicBezTo>
                    <a:cubicBezTo>
                      <a:pt x="124" y="707"/>
                      <a:pt x="131" y="704"/>
                      <a:pt x="135" y="706"/>
                    </a:cubicBezTo>
                    <a:cubicBezTo>
                      <a:pt x="139" y="708"/>
                      <a:pt x="145" y="711"/>
                      <a:pt x="149" y="713"/>
                    </a:cubicBezTo>
                    <a:cubicBezTo>
                      <a:pt x="159" y="718"/>
                      <a:pt x="159" y="724"/>
                      <a:pt x="170" y="728"/>
                    </a:cubicBezTo>
                    <a:cubicBezTo>
                      <a:pt x="176" y="729"/>
                      <a:pt x="175" y="721"/>
                      <a:pt x="180" y="725"/>
                    </a:cubicBezTo>
                    <a:cubicBezTo>
                      <a:pt x="182" y="725"/>
                      <a:pt x="188" y="733"/>
                      <a:pt x="191" y="738"/>
                    </a:cubicBezTo>
                    <a:cubicBezTo>
                      <a:pt x="195" y="743"/>
                      <a:pt x="194" y="743"/>
                      <a:pt x="195" y="751"/>
                    </a:cubicBezTo>
                    <a:cubicBezTo>
                      <a:pt x="195" y="750"/>
                      <a:pt x="200" y="748"/>
                      <a:pt x="201" y="749"/>
                    </a:cubicBezTo>
                    <a:cubicBezTo>
                      <a:pt x="205" y="752"/>
                      <a:pt x="198" y="758"/>
                      <a:pt x="198" y="759"/>
                    </a:cubicBezTo>
                    <a:cubicBezTo>
                      <a:pt x="204" y="759"/>
                      <a:pt x="219" y="755"/>
                      <a:pt x="221" y="748"/>
                    </a:cubicBezTo>
                    <a:cubicBezTo>
                      <a:pt x="223" y="741"/>
                      <a:pt x="218" y="736"/>
                      <a:pt x="224" y="734"/>
                    </a:cubicBezTo>
                    <a:cubicBezTo>
                      <a:pt x="223" y="735"/>
                      <a:pt x="224" y="744"/>
                      <a:pt x="228" y="738"/>
                    </a:cubicBezTo>
                    <a:cubicBezTo>
                      <a:pt x="231" y="735"/>
                      <a:pt x="250" y="743"/>
                      <a:pt x="248" y="743"/>
                    </a:cubicBezTo>
                    <a:cubicBezTo>
                      <a:pt x="251" y="745"/>
                      <a:pt x="250" y="746"/>
                      <a:pt x="247" y="749"/>
                    </a:cubicBezTo>
                    <a:cubicBezTo>
                      <a:pt x="250" y="751"/>
                      <a:pt x="253" y="754"/>
                      <a:pt x="252" y="759"/>
                    </a:cubicBezTo>
                    <a:cubicBezTo>
                      <a:pt x="259" y="760"/>
                      <a:pt x="265" y="760"/>
                      <a:pt x="270" y="757"/>
                    </a:cubicBezTo>
                    <a:cubicBezTo>
                      <a:pt x="268" y="762"/>
                      <a:pt x="268" y="762"/>
                      <a:pt x="268" y="762"/>
                    </a:cubicBezTo>
                    <a:cubicBezTo>
                      <a:pt x="274" y="762"/>
                      <a:pt x="276" y="756"/>
                      <a:pt x="283" y="760"/>
                    </a:cubicBezTo>
                    <a:cubicBezTo>
                      <a:pt x="283" y="759"/>
                      <a:pt x="281" y="757"/>
                      <a:pt x="281" y="757"/>
                    </a:cubicBezTo>
                    <a:cubicBezTo>
                      <a:pt x="285" y="753"/>
                      <a:pt x="294" y="749"/>
                      <a:pt x="298" y="748"/>
                    </a:cubicBezTo>
                    <a:cubicBezTo>
                      <a:pt x="304" y="747"/>
                      <a:pt x="311" y="749"/>
                      <a:pt x="316" y="748"/>
                    </a:cubicBezTo>
                    <a:cubicBezTo>
                      <a:pt x="319" y="749"/>
                      <a:pt x="335" y="753"/>
                      <a:pt x="337" y="752"/>
                    </a:cubicBezTo>
                    <a:cubicBezTo>
                      <a:pt x="342" y="749"/>
                      <a:pt x="331" y="743"/>
                      <a:pt x="342" y="738"/>
                    </a:cubicBezTo>
                    <a:cubicBezTo>
                      <a:pt x="341" y="747"/>
                      <a:pt x="341" y="747"/>
                      <a:pt x="341" y="747"/>
                    </a:cubicBezTo>
                    <a:cubicBezTo>
                      <a:pt x="348" y="745"/>
                      <a:pt x="352" y="749"/>
                      <a:pt x="359" y="755"/>
                    </a:cubicBezTo>
                    <a:cubicBezTo>
                      <a:pt x="364" y="760"/>
                      <a:pt x="369" y="745"/>
                      <a:pt x="378" y="752"/>
                    </a:cubicBezTo>
                    <a:cubicBezTo>
                      <a:pt x="376" y="753"/>
                      <a:pt x="373" y="762"/>
                      <a:pt x="374" y="764"/>
                    </a:cubicBezTo>
                    <a:cubicBezTo>
                      <a:pt x="375" y="767"/>
                      <a:pt x="387" y="776"/>
                      <a:pt x="390" y="773"/>
                    </a:cubicBezTo>
                    <a:cubicBezTo>
                      <a:pt x="393" y="770"/>
                      <a:pt x="396" y="759"/>
                      <a:pt x="397" y="757"/>
                    </a:cubicBezTo>
                    <a:cubicBezTo>
                      <a:pt x="394" y="752"/>
                      <a:pt x="394" y="749"/>
                      <a:pt x="386" y="751"/>
                    </a:cubicBezTo>
                    <a:cubicBezTo>
                      <a:pt x="389" y="741"/>
                      <a:pt x="396" y="740"/>
                      <a:pt x="392" y="731"/>
                    </a:cubicBezTo>
                    <a:cubicBezTo>
                      <a:pt x="391" y="724"/>
                      <a:pt x="386" y="723"/>
                      <a:pt x="386" y="719"/>
                    </a:cubicBezTo>
                    <a:cubicBezTo>
                      <a:pt x="385" y="715"/>
                      <a:pt x="376" y="710"/>
                      <a:pt x="383" y="707"/>
                    </a:cubicBezTo>
                    <a:cubicBezTo>
                      <a:pt x="389" y="707"/>
                      <a:pt x="399" y="697"/>
                      <a:pt x="402" y="696"/>
                    </a:cubicBezTo>
                    <a:cubicBezTo>
                      <a:pt x="407" y="696"/>
                      <a:pt x="412" y="695"/>
                      <a:pt x="416" y="696"/>
                    </a:cubicBezTo>
                    <a:cubicBezTo>
                      <a:pt x="426" y="698"/>
                      <a:pt x="434" y="680"/>
                      <a:pt x="432" y="673"/>
                    </a:cubicBezTo>
                    <a:cubicBezTo>
                      <a:pt x="439" y="671"/>
                      <a:pt x="443" y="672"/>
                      <a:pt x="451" y="679"/>
                    </a:cubicBezTo>
                    <a:cubicBezTo>
                      <a:pt x="455" y="676"/>
                      <a:pt x="459" y="669"/>
                      <a:pt x="460" y="662"/>
                    </a:cubicBezTo>
                    <a:cubicBezTo>
                      <a:pt x="461" y="653"/>
                      <a:pt x="455" y="645"/>
                      <a:pt x="451" y="637"/>
                    </a:cubicBezTo>
                    <a:cubicBezTo>
                      <a:pt x="448" y="629"/>
                      <a:pt x="438" y="638"/>
                      <a:pt x="438" y="625"/>
                    </a:cubicBezTo>
                    <a:cubicBezTo>
                      <a:pt x="439" y="620"/>
                      <a:pt x="431" y="617"/>
                      <a:pt x="427" y="616"/>
                    </a:cubicBezTo>
                    <a:cubicBezTo>
                      <a:pt x="425" y="615"/>
                      <a:pt x="416" y="594"/>
                      <a:pt x="406" y="591"/>
                    </a:cubicBezTo>
                    <a:cubicBezTo>
                      <a:pt x="400" y="588"/>
                      <a:pt x="395" y="573"/>
                      <a:pt x="394" y="569"/>
                    </a:cubicBezTo>
                    <a:cubicBezTo>
                      <a:pt x="392" y="563"/>
                      <a:pt x="394" y="558"/>
                      <a:pt x="391" y="553"/>
                    </a:cubicBezTo>
                    <a:cubicBezTo>
                      <a:pt x="390" y="551"/>
                      <a:pt x="384" y="550"/>
                      <a:pt x="386" y="544"/>
                    </a:cubicBezTo>
                    <a:cubicBezTo>
                      <a:pt x="391" y="539"/>
                      <a:pt x="391" y="539"/>
                      <a:pt x="391" y="539"/>
                    </a:cubicBezTo>
                    <a:cubicBezTo>
                      <a:pt x="392" y="539"/>
                      <a:pt x="395" y="532"/>
                      <a:pt x="395" y="529"/>
                    </a:cubicBezTo>
                    <a:cubicBezTo>
                      <a:pt x="394" y="529"/>
                      <a:pt x="393" y="527"/>
                      <a:pt x="392" y="527"/>
                    </a:cubicBezTo>
                    <a:cubicBezTo>
                      <a:pt x="396" y="521"/>
                      <a:pt x="383" y="516"/>
                      <a:pt x="381" y="511"/>
                    </a:cubicBezTo>
                    <a:cubicBezTo>
                      <a:pt x="378" y="504"/>
                      <a:pt x="373" y="494"/>
                      <a:pt x="375" y="487"/>
                    </a:cubicBezTo>
                    <a:cubicBezTo>
                      <a:pt x="377" y="487"/>
                      <a:pt x="377" y="487"/>
                      <a:pt x="377" y="487"/>
                    </a:cubicBezTo>
                    <a:cubicBezTo>
                      <a:pt x="379" y="491"/>
                      <a:pt x="385" y="504"/>
                      <a:pt x="387" y="504"/>
                    </a:cubicBezTo>
                    <a:cubicBezTo>
                      <a:pt x="389" y="504"/>
                      <a:pt x="396" y="491"/>
                      <a:pt x="399" y="487"/>
                    </a:cubicBezTo>
                    <a:cubicBezTo>
                      <a:pt x="402" y="486"/>
                      <a:pt x="405" y="479"/>
                      <a:pt x="413" y="485"/>
                    </a:cubicBezTo>
                    <a:cubicBezTo>
                      <a:pt x="413" y="485"/>
                      <a:pt x="419" y="484"/>
                      <a:pt x="421" y="484"/>
                    </a:cubicBezTo>
                    <a:cubicBezTo>
                      <a:pt x="426" y="482"/>
                      <a:pt x="435" y="492"/>
                      <a:pt x="438" y="480"/>
                    </a:cubicBezTo>
                    <a:cubicBezTo>
                      <a:pt x="442" y="481"/>
                      <a:pt x="445" y="481"/>
                      <a:pt x="448" y="479"/>
                    </a:cubicBezTo>
                    <a:cubicBezTo>
                      <a:pt x="454" y="472"/>
                      <a:pt x="459" y="470"/>
                      <a:pt x="459" y="470"/>
                    </a:cubicBezTo>
                    <a:cubicBezTo>
                      <a:pt x="465" y="478"/>
                      <a:pt x="471" y="464"/>
                      <a:pt x="477" y="462"/>
                    </a:cubicBezTo>
                    <a:cubicBezTo>
                      <a:pt x="480" y="462"/>
                      <a:pt x="493" y="458"/>
                      <a:pt x="498" y="459"/>
                    </a:cubicBezTo>
                    <a:cubicBezTo>
                      <a:pt x="502" y="459"/>
                      <a:pt x="509" y="455"/>
                      <a:pt x="517" y="454"/>
                    </a:cubicBezTo>
                    <a:cubicBezTo>
                      <a:pt x="522" y="451"/>
                      <a:pt x="525" y="455"/>
                      <a:pt x="527" y="449"/>
                    </a:cubicBezTo>
                    <a:cubicBezTo>
                      <a:pt x="527" y="448"/>
                      <a:pt x="520" y="443"/>
                      <a:pt x="519" y="443"/>
                    </a:cubicBezTo>
                    <a:cubicBezTo>
                      <a:pt x="519" y="442"/>
                      <a:pt x="521" y="437"/>
                      <a:pt x="523" y="436"/>
                    </a:cubicBezTo>
                    <a:cubicBezTo>
                      <a:pt x="527" y="440"/>
                      <a:pt x="546" y="442"/>
                      <a:pt x="535" y="452"/>
                    </a:cubicBezTo>
                    <a:cubicBezTo>
                      <a:pt x="536" y="453"/>
                      <a:pt x="541" y="453"/>
                      <a:pt x="543" y="452"/>
                    </a:cubicBezTo>
                    <a:cubicBezTo>
                      <a:pt x="534" y="460"/>
                      <a:pt x="543" y="459"/>
                      <a:pt x="547" y="462"/>
                    </a:cubicBezTo>
                    <a:cubicBezTo>
                      <a:pt x="551" y="466"/>
                      <a:pt x="553" y="457"/>
                      <a:pt x="555" y="456"/>
                    </a:cubicBezTo>
                    <a:cubicBezTo>
                      <a:pt x="559" y="454"/>
                      <a:pt x="565" y="438"/>
                      <a:pt x="566" y="432"/>
                    </a:cubicBezTo>
                    <a:cubicBezTo>
                      <a:pt x="573" y="423"/>
                      <a:pt x="565" y="417"/>
                      <a:pt x="567" y="408"/>
                    </a:cubicBezTo>
                    <a:close/>
                  </a:path>
                </a:pathLst>
              </a:custGeom>
              <a:solidFill>
                <a:schemeClr val="bg2">
                  <a:lumMod val="85000"/>
                </a:schemeClr>
              </a:solidFill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77" name="Freeform 263"/>
              <p:cNvSpPr>
                <a:spLocks/>
              </p:cNvSpPr>
              <p:nvPr/>
            </p:nvSpPr>
            <p:spPr bwMode="gray">
              <a:xfrm>
                <a:off x="2503958" y="3850386"/>
                <a:ext cx="4084" cy="8167"/>
              </a:xfrm>
              <a:custGeom>
                <a:avLst/>
                <a:gdLst/>
                <a:ahLst/>
                <a:cxnLst>
                  <a:cxn ang="0">
                    <a:pos x="2" y="5"/>
                  </a:cxn>
                  <a:cxn ang="0">
                    <a:pos x="3" y="2"/>
                  </a:cxn>
                  <a:cxn ang="0">
                    <a:pos x="1" y="3"/>
                  </a:cxn>
                  <a:cxn ang="0">
                    <a:pos x="2" y="5"/>
                  </a:cxn>
                </a:cxnLst>
                <a:rect l="0" t="0" r="r" b="b"/>
                <a:pathLst>
                  <a:path w="3" h="6">
                    <a:moveTo>
                      <a:pt x="2" y="5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0"/>
                      <a:pt x="1" y="3"/>
                    </a:cubicBezTo>
                    <a:cubicBezTo>
                      <a:pt x="0" y="6"/>
                      <a:pt x="2" y="5"/>
                      <a:pt x="2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78" name="Freeform 264"/>
              <p:cNvSpPr>
                <a:spLocks/>
              </p:cNvSpPr>
              <p:nvPr/>
            </p:nvSpPr>
            <p:spPr bwMode="gray">
              <a:xfrm>
                <a:off x="2348193" y="3873721"/>
                <a:ext cx="5251" cy="9918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7">
                    <a:moveTo>
                      <a:pt x="4" y="2"/>
                    </a:moveTo>
                    <a:cubicBezTo>
                      <a:pt x="3" y="0"/>
                      <a:pt x="0" y="1"/>
                      <a:pt x="2" y="4"/>
                    </a:cubicBezTo>
                    <a:cubicBezTo>
                      <a:pt x="3" y="7"/>
                      <a:pt x="4" y="2"/>
                      <a:pt x="4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79" name="Freeform 266"/>
              <p:cNvSpPr>
                <a:spLocks/>
              </p:cNvSpPr>
              <p:nvPr/>
            </p:nvSpPr>
            <p:spPr bwMode="gray">
              <a:xfrm>
                <a:off x="2426951" y="3875472"/>
                <a:ext cx="19252" cy="5251"/>
              </a:xfrm>
              <a:custGeom>
                <a:avLst/>
                <a:gdLst/>
                <a:ahLst/>
                <a:cxnLst>
                  <a:cxn ang="0">
                    <a:pos x="11" y="4"/>
                  </a:cxn>
                  <a:cxn ang="0">
                    <a:pos x="7" y="2"/>
                  </a:cxn>
                  <a:cxn ang="0">
                    <a:pos x="11" y="4"/>
                  </a:cxn>
                </a:cxnLst>
                <a:rect l="0" t="0" r="r" b="b"/>
                <a:pathLst>
                  <a:path w="14" h="4">
                    <a:moveTo>
                      <a:pt x="11" y="4"/>
                    </a:moveTo>
                    <a:cubicBezTo>
                      <a:pt x="14" y="1"/>
                      <a:pt x="0" y="0"/>
                      <a:pt x="7" y="2"/>
                    </a:cubicBezTo>
                    <a:cubicBezTo>
                      <a:pt x="7" y="3"/>
                      <a:pt x="9" y="3"/>
                      <a:pt x="11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80" name="Freeform 267"/>
              <p:cNvSpPr>
                <a:spLocks/>
              </p:cNvSpPr>
              <p:nvPr/>
            </p:nvSpPr>
            <p:spPr bwMode="gray">
              <a:xfrm>
                <a:off x="2447369" y="3822966"/>
                <a:ext cx="5834" cy="2917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0"/>
                  </a:cxn>
                  <a:cxn ang="0">
                    <a:pos x="2" y="2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3" y="2"/>
                      <a:pt x="4" y="0"/>
                      <a:pt x="2" y="0"/>
                    </a:cubicBezTo>
                    <a:cubicBezTo>
                      <a:pt x="2" y="0"/>
                      <a:pt x="0" y="2"/>
                      <a:pt x="2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81" name="Freeform 268"/>
              <p:cNvSpPr>
                <a:spLocks/>
              </p:cNvSpPr>
              <p:nvPr/>
            </p:nvSpPr>
            <p:spPr bwMode="gray">
              <a:xfrm>
                <a:off x="2488790" y="3761127"/>
                <a:ext cx="7001" cy="20419"/>
              </a:xfrm>
              <a:custGeom>
                <a:avLst/>
                <a:gdLst/>
                <a:ahLst/>
                <a:cxnLst>
                  <a:cxn ang="0">
                    <a:pos x="4" y="12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4" y="12"/>
                  </a:cxn>
                </a:cxnLst>
                <a:rect l="0" t="0" r="r" b="b"/>
                <a:pathLst>
                  <a:path w="5" h="15">
                    <a:moveTo>
                      <a:pt x="4" y="12"/>
                    </a:moveTo>
                    <a:cubicBezTo>
                      <a:pt x="5" y="10"/>
                      <a:pt x="4" y="0"/>
                      <a:pt x="5" y="0"/>
                    </a:cubicBezTo>
                    <a:cubicBezTo>
                      <a:pt x="4" y="0"/>
                      <a:pt x="1" y="4"/>
                      <a:pt x="0" y="5"/>
                    </a:cubicBezTo>
                    <a:cubicBezTo>
                      <a:pt x="0" y="5"/>
                      <a:pt x="2" y="15"/>
                      <a:pt x="4" y="1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82" name="Freeform 269"/>
              <p:cNvSpPr>
                <a:spLocks/>
              </p:cNvSpPr>
              <p:nvPr/>
            </p:nvSpPr>
            <p:spPr bwMode="gray">
              <a:xfrm>
                <a:off x="2470705" y="3877805"/>
                <a:ext cx="7001" cy="4084"/>
              </a:xfrm>
              <a:custGeom>
                <a:avLst/>
                <a:gdLst/>
                <a:ahLst/>
                <a:cxnLst>
                  <a:cxn ang="0">
                    <a:pos x="3" y="3"/>
                  </a:cxn>
                  <a:cxn ang="0">
                    <a:pos x="3" y="0"/>
                  </a:cxn>
                  <a:cxn ang="0">
                    <a:pos x="3" y="3"/>
                  </a:cxn>
                </a:cxnLst>
                <a:rect l="0" t="0" r="r" b="b"/>
                <a:pathLst>
                  <a:path w="5" h="3">
                    <a:moveTo>
                      <a:pt x="3" y="3"/>
                    </a:moveTo>
                    <a:cubicBezTo>
                      <a:pt x="5" y="2"/>
                      <a:pt x="3" y="0"/>
                      <a:pt x="3" y="0"/>
                    </a:cubicBezTo>
                    <a:cubicBezTo>
                      <a:pt x="0" y="0"/>
                      <a:pt x="0" y="3"/>
                      <a:pt x="3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83" name="Freeform 271"/>
              <p:cNvSpPr>
                <a:spLocks/>
              </p:cNvSpPr>
              <p:nvPr/>
            </p:nvSpPr>
            <p:spPr bwMode="gray">
              <a:xfrm>
                <a:off x="2447369" y="3887723"/>
                <a:ext cx="15168" cy="4084"/>
              </a:xfrm>
              <a:custGeom>
                <a:avLst/>
                <a:gdLst/>
                <a:ahLst/>
                <a:cxnLst>
                  <a:cxn ang="0">
                    <a:pos x="5" y="3"/>
                  </a:cxn>
                  <a:cxn ang="0">
                    <a:pos x="7" y="0"/>
                  </a:cxn>
                  <a:cxn ang="0">
                    <a:pos x="5" y="3"/>
                  </a:cxn>
                </a:cxnLst>
                <a:rect l="0" t="0" r="r" b="b"/>
                <a:pathLst>
                  <a:path w="11" h="3">
                    <a:moveTo>
                      <a:pt x="5" y="3"/>
                    </a:moveTo>
                    <a:cubicBezTo>
                      <a:pt x="6" y="3"/>
                      <a:pt x="11" y="1"/>
                      <a:pt x="7" y="0"/>
                    </a:cubicBezTo>
                    <a:cubicBezTo>
                      <a:pt x="7" y="0"/>
                      <a:pt x="0" y="2"/>
                      <a:pt x="5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84" name="Freeform 272"/>
              <p:cNvSpPr>
                <a:spLocks/>
              </p:cNvSpPr>
              <p:nvPr/>
            </p:nvSpPr>
            <p:spPr bwMode="gray">
              <a:xfrm>
                <a:off x="2443285" y="3883639"/>
                <a:ext cx="4084" cy="1167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" y="0"/>
                  </a:cxn>
                  <a:cxn ang="0">
                    <a:pos x="1" y="1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3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85" name="Freeform 273"/>
              <p:cNvSpPr>
                <a:spLocks/>
              </p:cNvSpPr>
              <p:nvPr/>
            </p:nvSpPr>
            <p:spPr bwMode="gray">
              <a:xfrm>
                <a:off x="2446202" y="3821800"/>
                <a:ext cx="2334" cy="525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" y="4"/>
                  </a:cxn>
                  <a:cxn ang="0">
                    <a:pos x="2" y="0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0" y="1"/>
                      <a:pt x="0" y="2"/>
                      <a:pt x="1" y="4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</p:grpSp>
        <p:sp>
          <p:nvSpPr>
            <p:cNvPr id="67" name="Freeform 274"/>
            <p:cNvSpPr>
              <a:spLocks/>
            </p:cNvSpPr>
            <p:nvPr/>
          </p:nvSpPr>
          <p:spPr bwMode="gray">
            <a:xfrm>
              <a:off x="3143354" y="5395204"/>
              <a:ext cx="193103" cy="231607"/>
            </a:xfrm>
            <a:custGeom>
              <a:avLst/>
              <a:gdLst/>
              <a:ahLst/>
              <a:cxnLst>
                <a:cxn ang="0">
                  <a:pos x="68" y="2"/>
                </a:cxn>
                <a:cxn ang="0">
                  <a:pos x="66" y="9"/>
                </a:cxn>
                <a:cxn ang="0">
                  <a:pos x="54" y="7"/>
                </a:cxn>
                <a:cxn ang="0">
                  <a:pos x="47" y="0"/>
                </a:cxn>
                <a:cxn ang="0">
                  <a:pos x="44" y="8"/>
                </a:cxn>
                <a:cxn ang="0">
                  <a:pos x="54" y="28"/>
                </a:cxn>
                <a:cxn ang="0">
                  <a:pos x="40" y="22"/>
                </a:cxn>
                <a:cxn ang="0">
                  <a:pos x="25" y="29"/>
                </a:cxn>
                <a:cxn ang="0">
                  <a:pos x="23" y="50"/>
                </a:cxn>
                <a:cxn ang="0">
                  <a:pos x="11" y="54"/>
                </a:cxn>
                <a:cxn ang="0">
                  <a:pos x="8" y="77"/>
                </a:cxn>
                <a:cxn ang="0">
                  <a:pos x="12" y="78"/>
                </a:cxn>
                <a:cxn ang="0">
                  <a:pos x="10" y="93"/>
                </a:cxn>
                <a:cxn ang="0">
                  <a:pos x="2" y="96"/>
                </a:cxn>
                <a:cxn ang="0">
                  <a:pos x="0" y="104"/>
                </a:cxn>
                <a:cxn ang="0">
                  <a:pos x="5" y="109"/>
                </a:cxn>
                <a:cxn ang="0">
                  <a:pos x="16" y="101"/>
                </a:cxn>
                <a:cxn ang="0">
                  <a:pos x="23" y="104"/>
                </a:cxn>
                <a:cxn ang="0">
                  <a:pos x="17" y="120"/>
                </a:cxn>
                <a:cxn ang="0">
                  <a:pos x="23" y="126"/>
                </a:cxn>
                <a:cxn ang="0">
                  <a:pos x="34" y="126"/>
                </a:cxn>
                <a:cxn ang="0">
                  <a:pos x="34" y="132"/>
                </a:cxn>
                <a:cxn ang="0">
                  <a:pos x="49" y="150"/>
                </a:cxn>
                <a:cxn ang="0">
                  <a:pos x="48" y="157"/>
                </a:cxn>
                <a:cxn ang="0">
                  <a:pos x="54" y="164"/>
                </a:cxn>
                <a:cxn ang="0">
                  <a:pos x="63" y="168"/>
                </a:cxn>
                <a:cxn ang="0">
                  <a:pos x="63" y="156"/>
                </a:cxn>
                <a:cxn ang="0">
                  <a:pos x="63" y="140"/>
                </a:cxn>
                <a:cxn ang="0">
                  <a:pos x="59" y="138"/>
                </a:cxn>
                <a:cxn ang="0">
                  <a:pos x="95" y="92"/>
                </a:cxn>
                <a:cxn ang="0">
                  <a:pos x="99" y="94"/>
                </a:cxn>
                <a:cxn ang="0">
                  <a:pos x="97" y="104"/>
                </a:cxn>
                <a:cxn ang="0">
                  <a:pos x="107" y="113"/>
                </a:cxn>
                <a:cxn ang="0">
                  <a:pos x="115" y="109"/>
                </a:cxn>
                <a:cxn ang="0">
                  <a:pos x="112" y="103"/>
                </a:cxn>
                <a:cxn ang="0">
                  <a:pos x="108" y="87"/>
                </a:cxn>
                <a:cxn ang="0">
                  <a:pos x="115" y="83"/>
                </a:cxn>
                <a:cxn ang="0">
                  <a:pos x="121" y="84"/>
                </a:cxn>
                <a:cxn ang="0">
                  <a:pos x="126" y="87"/>
                </a:cxn>
                <a:cxn ang="0">
                  <a:pos x="131" y="81"/>
                </a:cxn>
                <a:cxn ang="0">
                  <a:pos x="136" y="78"/>
                </a:cxn>
                <a:cxn ang="0">
                  <a:pos x="140" y="69"/>
                </a:cxn>
                <a:cxn ang="0">
                  <a:pos x="130" y="64"/>
                </a:cxn>
                <a:cxn ang="0">
                  <a:pos x="107" y="47"/>
                </a:cxn>
                <a:cxn ang="0">
                  <a:pos x="99" y="43"/>
                </a:cxn>
                <a:cxn ang="0">
                  <a:pos x="89" y="30"/>
                </a:cxn>
                <a:cxn ang="0">
                  <a:pos x="79" y="20"/>
                </a:cxn>
                <a:cxn ang="0">
                  <a:pos x="71" y="11"/>
                </a:cxn>
                <a:cxn ang="0">
                  <a:pos x="68" y="2"/>
                </a:cxn>
              </a:cxnLst>
              <a:rect l="0" t="0" r="r" b="b"/>
              <a:pathLst>
                <a:path w="140" h="168">
                  <a:moveTo>
                    <a:pt x="68" y="2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58" y="24"/>
                    <a:pt x="54" y="28"/>
                  </a:cubicBezTo>
                  <a:cubicBezTo>
                    <a:pt x="49" y="32"/>
                    <a:pt x="44" y="23"/>
                    <a:pt x="40" y="22"/>
                  </a:cubicBezTo>
                  <a:cubicBezTo>
                    <a:pt x="33" y="21"/>
                    <a:pt x="27" y="27"/>
                    <a:pt x="25" y="29"/>
                  </a:cubicBezTo>
                  <a:cubicBezTo>
                    <a:pt x="21" y="33"/>
                    <a:pt x="26" y="47"/>
                    <a:pt x="23" y="50"/>
                  </a:cubicBezTo>
                  <a:cubicBezTo>
                    <a:pt x="19" y="51"/>
                    <a:pt x="15" y="50"/>
                    <a:pt x="11" y="54"/>
                  </a:cubicBezTo>
                  <a:cubicBezTo>
                    <a:pt x="9" y="57"/>
                    <a:pt x="8" y="77"/>
                    <a:pt x="8" y="77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23" y="126"/>
                    <a:pt x="23" y="126"/>
                    <a:pt x="23" y="126"/>
                  </a:cubicBezTo>
                  <a:cubicBezTo>
                    <a:pt x="34" y="126"/>
                    <a:pt x="34" y="126"/>
                    <a:pt x="34" y="126"/>
                  </a:cubicBezTo>
                  <a:cubicBezTo>
                    <a:pt x="34" y="132"/>
                    <a:pt x="34" y="132"/>
                    <a:pt x="34" y="132"/>
                  </a:cubicBezTo>
                  <a:cubicBezTo>
                    <a:pt x="49" y="150"/>
                    <a:pt x="49" y="150"/>
                    <a:pt x="49" y="150"/>
                  </a:cubicBezTo>
                  <a:cubicBezTo>
                    <a:pt x="48" y="157"/>
                    <a:pt x="48" y="157"/>
                    <a:pt x="48" y="157"/>
                  </a:cubicBezTo>
                  <a:cubicBezTo>
                    <a:pt x="54" y="164"/>
                    <a:pt x="54" y="164"/>
                    <a:pt x="54" y="164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56"/>
                    <a:pt x="63" y="156"/>
                    <a:pt x="63" y="156"/>
                  </a:cubicBezTo>
                  <a:cubicBezTo>
                    <a:pt x="63" y="140"/>
                    <a:pt x="63" y="140"/>
                    <a:pt x="63" y="140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95" y="92"/>
                    <a:pt x="95" y="92"/>
                    <a:pt x="95" y="92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115" y="109"/>
                    <a:pt x="115" y="109"/>
                    <a:pt x="115" y="109"/>
                  </a:cubicBezTo>
                  <a:cubicBezTo>
                    <a:pt x="112" y="103"/>
                    <a:pt x="112" y="103"/>
                    <a:pt x="112" y="103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15" y="83"/>
                    <a:pt x="115" y="83"/>
                    <a:pt x="115" y="83"/>
                  </a:cubicBezTo>
                  <a:cubicBezTo>
                    <a:pt x="121" y="84"/>
                    <a:pt x="121" y="84"/>
                    <a:pt x="121" y="84"/>
                  </a:cubicBezTo>
                  <a:cubicBezTo>
                    <a:pt x="126" y="87"/>
                    <a:pt x="126" y="87"/>
                    <a:pt x="126" y="87"/>
                  </a:cubicBezTo>
                  <a:cubicBezTo>
                    <a:pt x="131" y="81"/>
                    <a:pt x="131" y="81"/>
                    <a:pt x="131" y="81"/>
                  </a:cubicBezTo>
                  <a:cubicBezTo>
                    <a:pt x="136" y="78"/>
                    <a:pt x="136" y="78"/>
                    <a:pt x="136" y="78"/>
                  </a:cubicBezTo>
                  <a:cubicBezTo>
                    <a:pt x="140" y="69"/>
                    <a:pt x="140" y="69"/>
                    <a:pt x="140" y="69"/>
                  </a:cubicBezTo>
                  <a:cubicBezTo>
                    <a:pt x="130" y="64"/>
                    <a:pt x="130" y="64"/>
                    <a:pt x="130" y="64"/>
                  </a:cubicBezTo>
                  <a:cubicBezTo>
                    <a:pt x="107" y="47"/>
                    <a:pt x="107" y="47"/>
                    <a:pt x="107" y="47"/>
                  </a:cubicBezTo>
                  <a:cubicBezTo>
                    <a:pt x="99" y="43"/>
                    <a:pt x="99" y="43"/>
                    <a:pt x="99" y="43"/>
                  </a:cubicBezTo>
                  <a:cubicBezTo>
                    <a:pt x="89" y="30"/>
                    <a:pt x="89" y="30"/>
                    <a:pt x="89" y="30"/>
                  </a:cubicBezTo>
                  <a:cubicBezTo>
                    <a:pt x="79" y="20"/>
                    <a:pt x="79" y="20"/>
                    <a:pt x="79" y="20"/>
                  </a:cubicBezTo>
                  <a:cubicBezTo>
                    <a:pt x="71" y="11"/>
                    <a:pt x="71" y="11"/>
                    <a:pt x="71" y="11"/>
                  </a:cubicBezTo>
                  <a:cubicBezTo>
                    <a:pt x="68" y="2"/>
                    <a:pt x="68" y="2"/>
                    <a:pt x="68" y="2"/>
                  </a:cubicBezTo>
                  <a:close/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grpSp>
          <p:nvGrpSpPr>
            <p:cNvPr id="68" name="Gruppieren 482"/>
            <p:cNvGrpSpPr/>
            <p:nvPr/>
          </p:nvGrpSpPr>
          <p:grpSpPr bwMode="gray">
            <a:xfrm>
              <a:off x="3233196" y="5667065"/>
              <a:ext cx="781161" cy="761909"/>
              <a:chOff x="3233198" y="5667068"/>
              <a:chExt cx="781162" cy="761909"/>
            </a:xfrm>
            <a:grpFill/>
          </p:grpSpPr>
          <p:sp>
            <p:nvSpPr>
              <p:cNvPr id="118" name="Freeform 275"/>
              <p:cNvSpPr>
                <a:spLocks/>
              </p:cNvSpPr>
              <p:nvPr/>
            </p:nvSpPr>
            <p:spPr bwMode="gray">
              <a:xfrm>
                <a:off x="3288037" y="5667068"/>
                <a:ext cx="681985" cy="717572"/>
              </a:xfrm>
              <a:custGeom>
                <a:avLst/>
                <a:gdLst/>
                <a:ahLst/>
                <a:cxnLst>
                  <a:cxn ang="0">
                    <a:pos x="210" y="382"/>
                  </a:cxn>
                  <a:cxn ang="0">
                    <a:pos x="252" y="372"/>
                  </a:cxn>
                  <a:cxn ang="0">
                    <a:pos x="288" y="401"/>
                  </a:cxn>
                  <a:cxn ang="0">
                    <a:pos x="263" y="332"/>
                  </a:cxn>
                  <a:cxn ang="0">
                    <a:pos x="301" y="354"/>
                  </a:cxn>
                  <a:cxn ang="0">
                    <a:pos x="308" y="335"/>
                  </a:cxn>
                  <a:cxn ang="0">
                    <a:pos x="271" y="292"/>
                  </a:cxn>
                  <a:cxn ang="0">
                    <a:pos x="215" y="276"/>
                  </a:cxn>
                  <a:cxn ang="0">
                    <a:pos x="238" y="291"/>
                  </a:cxn>
                  <a:cxn ang="0">
                    <a:pos x="262" y="316"/>
                  </a:cxn>
                  <a:cxn ang="0">
                    <a:pos x="220" y="299"/>
                  </a:cxn>
                  <a:cxn ang="0">
                    <a:pos x="209" y="273"/>
                  </a:cxn>
                  <a:cxn ang="0">
                    <a:pos x="204" y="242"/>
                  </a:cxn>
                  <a:cxn ang="0">
                    <a:pos x="227" y="258"/>
                  </a:cxn>
                  <a:cxn ang="0">
                    <a:pos x="221" y="214"/>
                  </a:cxn>
                  <a:cxn ang="0">
                    <a:pos x="191" y="170"/>
                  </a:cxn>
                  <a:cxn ang="0">
                    <a:pos x="207" y="107"/>
                  </a:cxn>
                  <a:cxn ang="0">
                    <a:pos x="210" y="121"/>
                  </a:cxn>
                  <a:cxn ang="0">
                    <a:pos x="258" y="141"/>
                  </a:cxn>
                  <a:cxn ang="0">
                    <a:pos x="291" y="170"/>
                  </a:cxn>
                  <a:cxn ang="0">
                    <a:pos x="293" y="153"/>
                  </a:cxn>
                  <a:cxn ang="0">
                    <a:pos x="277" y="123"/>
                  </a:cxn>
                  <a:cxn ang="0">
                    <a:pos x="285" y="87"/>
                  </a:cxn>
                  <a:cxn ang="0">
                    <a:pos x="348" y="85"/>
                  </a:cxn>
                  <a:cxn ang="0">
                    <a:pos x="386" y="67"/>
                  </a:cxn>
                  <a:cxn ang="0">
                    <a:pos x="433" y="86"/>
                  </a:cxn>
                  <a:cxn ang="0">
                    <a:pos x="470" y="69"/>
                  </a:cxn>
                  <a:cxn ang="0">
                    <a:pos x="469" y="4"/>
                  </a:cxn>
                  <a:cxn ang="0">
                    <a:pos x="458" y="41"/>
                  </a:cxn>
                  <a:cxn ang="0">
                    <a:pos x="398" y="50"/>
                  </a:cxn>
                  <a:cxn ang="0">
                    <a:pos x="339" y="22"/>
                  </a:cxn>
                  <a:cxn ang="0">
                    <a:pos x="258" y="30"/>
                  </a:cxn>
                  <a:cxn ang="0">
                    <a:pos x="210" y="38"/>
                  </a:cxn>
                  <a:cxn ang="0">
                    <a:pos x="170" y="51"/>
                  </a:cxn>
                  <a:cxn ang="0">
                    <a:pos x="136" y="72"/>
                  </a:cxn>
                  <a:cxn ang="0">
                    <a:pos x="73" y="77"/>
                  </a:cxn>
                  <a:cxn ang="0">
                    <a:pos x="67" y="113"/>
                  </a:cxn>
                  <a:cxn ang="0">
                    <a:pos x="41" y="149"/>
                  </a:cxn>
                  <a:cxn ang="0">
                    <a:pos x="19" y="169"/>
                  </a:cxn>
                  <a:cxn ang="0">
                    <a:pos x="0" y="188"/>
                  </a:cxn>
                  <a:cxn ang="0">
                    <a:pos x="24" y="247"/>
                  </a:cxn>
                  <a:cxn ang="0">
                    <a:pos x="48" y="253"/>
                  </a:cxn>
                  <a:cxn ang="0">
                    <a:pos x="59" y="266"/>
                  </a:cxn>
                  <a:cxn ang="0">
                    <a:pos x="32" y="297"/>
                  </a:cxn>
                  <a:cxn ang="0">
                    <a:pos x="66" y="312"/>
                  </a:cxn>
                  <a:cxn ang="0">
                    <a:pos x="93" y="328"/>
                  </a:cxn>
                  <a:cxn ang="0">
                    <a:pos x="144" y="327"/>
                  </a:cxn>
                  <a:cxn ang="0">
                    <a:pos x="186" y="331"/>
                  </a:cxn>
                  <a:cxn ang="0">
                    <a:pos x="219" y="358"/>
                  </a:cxn>
                  <a:cxn ang="0">
                    <a:pos x="172" y="353"/>
                  </a:cxn>
                  <a:cxn ang="0">
                    <a:pos x="82" y="347"/>
                  </a:cxn>
                  <a:cxn ang="0">
                    <a:pos x="75" y="392"/>
                  </a:cxn>
                  <a:cxn ang="0">
                    <a:pos x="97" y="463"/>
                  </a:cxn>
                  <a:cxn ang="0">
                    <a:pos x="127" y="462"/>
                  </a:cxn>
                  <a:cxn ang="0">
                    <a:pos x="163" y="516"/>
                  </a:cxn>
                  <a:cxn ang="0">
                    <a:pos x="192" y="500"/>
                  </a:cxn>
                  <a:cxn ang="0">
                    <a:pos x="208" y="502"/>
                  </a:cxn>
                  <a:cxn ang="0">
                    <a:pos x="198" y="439"/>
                  </a:cxn>
                  <a:cxn ang="0">
                    <a:pos x="216" y="436"/>
                  </a:cxn>
                  <a:cxn ang="0">
                    <a:pos x="229" y="410"/>
                  </a:cxn>
                </a:cxnLst>
                <a:rect l="0" t="0" r="r" b="b"/>
                <a:pathLst>
                  <a:path w="495" h="521">
                    <a:moveTo>
                      <a:pt x="229" y="410"/>
                    </a:moveTo>
                    <a:cubicBezTo>
                      <a:pt x="220" y="404"/>
                      <a:pt x="220" y="404"/>
                      <a:pt x="220" y="404"/>
                    </a:cubicBezTo>
                    <a:cubicBezTo>
                      <a:pt x="224" y="386"/>
                      <a:pt x="224" y="386"/>
                      <a:pt x="224" y="386"/>
                    </a:cubicBezTo>
                    <a:cubicBezTo>
                      <a:pt x="210" y="382"/>
                      <a:pt x="210" y="382"/>
                      <a:pt x="210" y="382"/>
                    </a:cubicBezTo>
                    <a:cubicBezTo>
                      <a:pt x="212" y="375"/>
                      <a:pt x="212" y="375"/>
                      <a:pt x="212" y="375"/>
                    </a:cubicBezTo>
                    <a:cubicBezTo>
                      <a:pt x="234" y="370"/>
                      <a:pt x="234" y="370"/>
                      <a:pt x="234" y="370"/>
                    </a:cubicBezTo>
                    <a:cubicBezTo>
                      <a:pt x="249" y="364"/>
                      <a:pt x="249" y="364"/>
                      <a:pt x="249" y="364"/>
                    </a:cubicBezTo>
                    <a:cubicBezTo>
                      <a:pt x="252" y="372"/>
                      <a:pt x="252" y="372"/>
                      <a:pt x="252" y="372"/>
                    </a:cubicBezTo>
                    <a:cubicBezTo>
                      <a:pt x="266" y="376"/>
                      <a:pt x="266" y="376"/>
                      <a:pt x="266" y="376"/>
                    </a:cubicBezTo>
                    <a:cubicBezTo>
                      <a:pt x="269" y="385"/>
                      <a:pt x="269" y="385"/>
                      <a:pt x="269" y="385"/>
                    </a:cubicBezTo>
                    <a:cubicBezTo>
                      <a:pt x="281" y="392"/>
                      <a:pt x="281" y="392"/>
                      <a:pt x="281" y="392"/>
                    </a:cubicBezTo>
                    <a:cubicBezTo>
                      <a:pt x="288" y="401"/>
                      <a:pt x="288" y="401"/>
                      <a:pt x="288" y="401"/>
                    </a:cubicBezTo>
                    <a:cubicBezTo>
                      <a:pt x="294" y="386"/>
                      <a:pt x="294" y="386"/>
                      <a:pt x="294" y="386"/>
                    </a:cubicBezTo>
                    <a:cubicBezTo>
                      <a:pt x="294" y="386"/>
                      <a:pt x="286" y="366"/>
                      <a:pt x="290" y="357"/>
                    </a:cubicBezTo>
                    <a:cubicBezTo>
                      <a:pt x="294" y="349"/>
                      <a:pt x="294" y="349"/>
                      <a:pt x="294" y="349"/>
                    </a:cubicBezTo>
                    <a:cubicBezTo>
                      <a:pt x="263" y="332"/>
                      <a:pt x="263" y="332"/>
                      <a:pt x="263" y="332"/>
                    </a:cubicBezTo>
                    <a:cubicBezTo>
                      <a:pt x="263" y="325"/>
                      <a:pt x="263" y="325"/>
                      <a:pt x="263" y="325"/>
                    </a:cubicBezTo>
                    <a:cubicBezTo>
                      <a:pt x="291" y="330"/>
                      <a:pt x="291" y="330"/>
                      <a:pt x="291" y="330"/>
                    </a:cubicBezTo>
                    <a:cubicBezTo>
                      <a:pt x="298" y="341"/>
                      <a:pt x="298" y="341"/>
                      <a:pt x="298" y="341"/>
                    </a:cubicBezTo>
                    <a:cubicBezTo>
                      <a:pt x="301" y="354"/>
                      <a:pt x="301" y="354"/>
                      <a:pt x="301" y="354"/>
                    </a:cubicBezTo>
                    <a:cubicBezTo>
                      <a:pt x="315" y="364"/>
                      <a:pt x="315" y="364"/>
                      <a:pt x="315" y="364"/>
                    </a:cubicBezTo>
                    <a:cubicBezTo>
                      <a:pt x="327" y="368"/>
                      <a:pt x="327" y="368"/>
                      <a:pt x="327" y="368"/>
                    </a:cubicBezTo>
                    <a:cubicBezTo>
                      <a:pt x="329" y="355"/>
                      <a:pt x="329" y="355"/>
                      <a:pt x="329" y="355"/>
                    </a:cubicBezTo>
                    <a:cubicBezTo>
                      <a:pt x="329" y="355"/>
                      <a:pt x="308" y="349"/>
                      <a:pt x="308" y="335"/>
                    </a:cubicBezTo>
                    <a:cubicBezTo>
                      <a:pt x="308" y="321"/>
                      <a:pt x="305" y="303"/>
                      <a:pt x="301" y="302"/>
                    </a:cubicBezTo>
                    <a:cubicBezTo>
                      <a:pt x="296" y="302"/>
                      <a:pt x="284" y="303"/>
                      <a:pt x="284" y="303"/>
                    </a:cubicBezTo>
                    <a:cubicBezTo>
                      <a:pt x="279" y="299"/>
                      <a:pt x="279" y="299"/>
                      <a:pt x="279" y="299"/>
                    </a:cubicBezTo>
                    <a:cubicBezTo>
                      <a:pt x="271" y="292"/>
                      <a:pt x="271" y="292"/>
                      <a:pt x="271" y="292"/>
                    </a:cubicBezTo>
                    <a:cubicBezTo>
                      <a:pt x="252" y="289"/>
                      <a:pt x="252" y="289"/>
                      <a:pt x="252" y="289"/>
                    </a:cubicBezTo>
                    <a:cubicBezTo>
                      <a:pt x="245" y="268"/>
                      <a:pt x="245" y="268"/>
                      <a:pt x="245" y="268"/>
                    </a:cubicBezTo>
                    <a:cubicBezTo>
                      <a:pt x="245" y="268"/>
                      <a:pt x="234" y="264"/>
                      <a:pt x="229" y="265"/>
                    </a:cubicBezTo>
                    <a:cubicBezTo>
                      <a:pt x="224" y="266"/>
                      <a:pt x="215" y="276"/>
                      <a:pt x="215" y="276"/>
                    </a:cubicBezTo>
                    <a:cubicBezTo>
                      <a:pt x="211" y="281"/>
                      <a:pt x="211" y="281"/>
                      <a:pt x="211" y="281"/>
                    </a:cubicBezTo>
                    <a:cubicBezTo>
                      <a:pt x="224" y="283"/>
                      <a:pt x="224" y="283"/>
                      <a:pt x="224" y="283"/>
                    </a:cubicBezTo>
                    <a:cubicBezTo>
                      <a:pt x="230" y="288"/>
                      <a:pt x="230" y="288"/>
                      <a:pt x="230" y="288"/>
                    </a:cubicBezTo>
                    <a:cubicBezTo>
                      <a:pt x="238" y="291"/>
                      <a:pt x="238" y="291"/>
                      <a:pt x="238" y="291"/>
                    </a:cubicBezTo>
                    <a:cubicBezTo>
                      <a:pt x="240" y="296"/>
                      <a:pt x="240" y="296"/>
                      <a:pt x="240" y="296"/>
                    </a:cubicBezTo>
                    <a:cubicBezTo>
                      <a:pt x="250" y="302"/>
                      <a:pt x="250" y="302"/>
                      <a:pt x="250" y="302"/>
                    </a:cubicBezTo>
                    <a:cubicBezTo>
                      <a:pt x="252" y="310"/>
                      <a:pt x="252" y="310"/>
                      <a:pt x="252" y="310"/>
                    </a:cubicBezTo>
                    <a:cubicBezTo>
                      <a:pt x="262" y="316"/>
                      <a:pt x="262" y="316"/>
                      <a:pt x="262" y="316"/>
                    </a:cubicBezTo>
                    <a:cubicBezTo>
                      <a:pt x="262" y="316"/>
                      <a:pt x="263" y="322"/>
                      <a:pt x="252" y="320"/>
                    </a:cubicBezTo>
                    <a:cubicBezTo>
                      <a:pt x="241" y="318"/>
                      <a:pt x="237" y="311"/>
                      <a:pt x="237" y="311"/>
                    </a:cubicBezTo>
                    <a:cubicBezTo>
                      <a:pt x="235" y="301"/>
                      <a:pt x="235" y="301"/>
                      <a:pt x="235" y="301"/>
                    </a:cubicBezTo>
                    <a:cubicBezTo>
                      <a:pt x="220" y="299"/>
                      <a:pt x="220" y="299"/>
                      <a:pt x="220" y="299"/>
                    </a:cubicBezTo>
                    <a:cubicBezTo>
                      <a:pt x="213" y="289"/>
                      <a:pt x="213" y="289"/>
                      <a:pt x="213" y="289"/>
                    </a:cubicBezTo>
                    <a:cubicBezTo>
                      <a:pt x="195" y="287"/>
                      <a:pt x="195" y="287"/>
                      <a:pt x="195" y="287"/>
                    </a:cubicBezTo>
                    <a:cubicBezTo>
                      <a:pt x="195" y="287"/>
                      <a:pt x="193" y="277"/>
                      <a:pt x="198" y="275"/>
                    </a:cubicBezTo>
                    <a:cubicBezTo>
                      <a:pt x="203" y="274"/>
                      <a:pt x="209" y="273"/>
                      <a:pt x="209" y="273"/>
                    </a:cubicBezTo>
                    <a:cubicBezTo>
                      <a:pt x="216" y="261"/>
                      <a:pt x="216" y="261"/>
                      <a:pt x="216" y="261"/>
                    </a:cubicBezTo>
                    <a:cubicBezTo>
                      <a:pt x="222" y="257"/>
                      <a:pt x="222" y="257"/>
                      <a:pt x="222" y="257"/>
                    </a:cubicBezTo>
                    <a:cubicBezTo>
                      <a:pt x="206" y="253"/>
                      <a:pt x="206" y="253"/>
                      <a:pt x="206" y="253"/>
                    </a:cubicBezTo>
                    <a:cubicBezTo>
                      <a:pt x="206" y="253"/>
                      <a:pt x="201" y="249"/>
                      <a:pt x="204" y="242"/>
                    </a:cubicBezTo>
                    <a:cubicBezTo>
                      <a:pt x="208" y="236"/>
                      <a:pt x="217" y="234"/>
                      <a:pt x="219" y="235"/>
                    </a:cubicBezTo>
                    <a:cubicBezTo>
                      <a:pt x="221" y="236"/>
                      <a:pt x="231" y="246"/>
                      <a:pt x="231" y="246"/>
                    </a:cubicBezTo>
                    <a:cubicBezTo>
                      <a:pt x="228" y="253"/>
                      <a:pt x="228" y="253"/>
                      <a:pt x="228" y="253"/>
                    </a:cubicBezTo>
                    <a:cubicBezTo>
                      <a:pt x="227" y="258"/>
                      <a:pt x="227" y="258"/>
                      <a:pt x="227" y="258"/>
                    </a:cubicBezTo>
                    <a:cubicBezTo>
                      <a:pt x="233" y="255"/>
                      <a:pt x="233" y="255"/>
                      <a:pt x="233" y="255"/>
                    </a:cubicBezTo>
                    <a:cubicBezTo>
                      <a:pt x="240" y="240"/>
                      <a:pt x="240" y="240"/>
                      <a:pt x="240" y="240"/>
                    </a:cubicBezTo>
                    <a:cubicBezTo>
                      <a:pt x="227" y="224"/>
                      <a:pt x="227" y="224"/>
                      <a:pt x="227" y="224"/>
                    </a:cubicBezTo>
                    <a:cubicBezTo>
                      <a:pt x="221" y="214"/>
                      <a:pt x="221" y="214"/>
                      <a:pt x="221" y="214"/>
                    </a:cubicBezTo>
                    <a:cubicBezTo>
                      <a:pt x="212" y="210"/>
                      <a:pt x="212" y="210"/>
                      <a:pt x="212" y="210"/>
                    </a:cubicBezTo>
                    <a:cubicBezTo>
                      <a:pt x="209" y="199"/>
                      <a:pt x="209" y="199"/>
                      <a:pt x="209" y="199"/>
                    </a:cubicBezTo>
                    <a:cubicBezTo>
                      <a:pt x="200" y="179"/>
                      <a:pt x="200" y="179"/>
                      <a:pt x="200" y="179"/>
                    </a:cubicBezTo>
                    <a:cubicBezTo>
                      <a:pt x="191" y="170"/>
                      <a:pt x="191" y="170"/>
                      <a:pt x="191" y="170"/>
                    </a:cubicBezTo>
                    <a:cubicBezTo>
                      <a:pt x="191" y="170"/>
                      <a:pt x="187" y="150"/>
                      <a:pt x="188" y="148"/>
                    </a:cubicBezTo>
                    <a:cubicBezTo>
                      <a:pt x="189" y="147"/>
                      <a:pt x="199" y="131"/>
                      <a:pt x="199" y="131"/>
                    </a:cubicBezTo>
                    <a:cubicBezTo>
                      <a:pt x="192" y="117"/>
                      <a:pt x="192" y="117"/>
                      <a:pt x="192" y="117"/>
                    </a:cubicBezTo>
                    <a:cubicBezTo>
                      <a:pt x="207" y="107"/>
                      <a:pt x="207" y="107"/>
                      <a:pt x="207" y="107"/>
                    </a:cubicBezTo>
                    <a:cubicBezTo>
                      <a:pt x="212" y="107"/>
                      <a:pt x="212" y="107"/>
                      <a:pt x="212" y="107"/>
                    </a:cubicBezTo>
                    <a:cubicBezTo>
                      <a:pt x="219" y="101"/>
                      <a:pt x="219" y="101"/>
                      <a:pt x="219" y="101"/>
                    </a:cubicBezTo>
                    <a:cubicBezTo>
                      <a:pt x="219" y="101"/>
                      <a:pt x="227" y="107"/>
                      <a:pt x="218" y="111"/>
                    </a:cubicBezTo>
                    <a:cubicBezTo>
                      <a:pt x="209" y="116"/>
                      <a:pt x="210" y="121"/>
                      <a:pt x="210" y="121"/>
                    </a:cubicBezTo>
                    <a:cubicBezTo>
                      <a:pt x="225" y="133"/>
                      <a:pt x="225" y="133"/>
                      <a:pt x="225" y="133"/>
                    </a:cubicBezTo>
                    <a:cubicBezTo>
                      <a:pt x="246" y="145"/>
                      <a:pt x="246" y="145"/>
                      <a:pt x="246" y="145"/>
                    </a:cubicBezTo>
                    <a:cubicBezTo>
                      <a:pt x="250" y="149"/>
                      <a:pt x="250" y="149"/>
                      <a:pt x="250" y="149"/>
                    </a:cubicBezTo>
                    <a:cubicBezTo>
                      <a:pt x="258" y="141"/>
                      <a:pt x="258" y="141"/>
                      <a:pt x="258" y="141"/>
                    </a:cubicBezTo>
                    <a:cubicBezTo>
                      <a:pt x="271" y="147"/>
                      <a:pt x="271" y="147"/>
                      <a:pt x="271" y="147"/>
                    </a:cubicBezTo>
                    <a:cubicBezTo>
                      <a:pt x="281" y="159"/>
                      <a:pt x="281" y="159"/>
                      <a:pt x="281" y="159"/>
                    </a:cubicBezTo>
                    <a:cubicBezTo>
                      <a:pt x="284" y="168"/>
                      <a:pt x="284" y="168"/>
                      <a:pt x="284" y="168"/>
                    </a:cubicBezTo>
                    <a:cubicBezTo>
                      <a:pt x="291" y="170"/>
                      <a:pt x="291" y="170"/>
                      <a:pt x="291" y="170"/>
                    </a:cubicBezTo>
                    <a:cubicBezTo>
                      <a:pt x="290" y="173"/>
                      <a:pt x="290" y="173"/>
                      <a:pt x="290" y="173"/>
                    </a:cubicBezTo>
                    <a:cubicBezTo>
                      <a:pt x="298" y="174"/>
                      <a:pt x="298" y="174"/>
                      <a:pt x="298" y="174"/>
                    </a:cubicBezTo>
                    <a:cubicBezTo>
                      <a:pt x="300" y="165"/>
                      <a:pt x="300" y="165"/>
                      <a:pt x="300" y="165"/>
                    </a:cubicBezTo>
                    <a:cubicBezTo>
                      <a:pt x="293" y="153"/>
                      <a:pt x="293" y="153"/>
                      <a:pt x="293" y="153"/>
                    </a:cubicBezTo>
                    <a:cubicBezTo>
                      <a:pt x="286" y="148"/>
                      <a:pt x="286" y="148"/>
                      <a:pt x="286" y="148"/>
                    </a:cubicBezTo>
                    <a:cubicBezTo>
                      <a:pt x="278" y="135"/>
                      <a:pt x="278" y="135"/>
                      <a:pt x="278" y="135"/>
                    </a:cubicBezTo>
                    <a:cubicBezTo>
                      <a:pt x="286" y="131"/>
                      <a:pt x="286" y="131"/>
                      <a:pt x="286" y="131"/>
                    </a:cubicBezTo>
                    <a:cubicBezTo>
                      <a:pt x="277" y="123"/>
                      <a:pt x="277" y="123"/>
                      <a:pt x="277" y="123"/>
                    </a:cubicBezTo>
                    <a:cubicBezTo>
                      <a:pt x="286" y="120"/>
                      <a:pt x="286" y="120"/>
                      <a:pt x="286" y="120"/>
                    </a:cubicBezTo>
                    <a:cubicBezTo>
                      <a:pt x="287" y="111"/>
                      <a:pt x="287" y="111"/>
                      <a:pt x="287" y="111"/>
                    </a:cubicBezTo>
                    <a:cubicBezTo>
                      <a:pt x="278" y="98"/>
                      <a:pt x="278" y="98"/>
                      <a:pt x="278" y="98"/>
                    </a:cubicBezTo>
                    <a:cubicBezTo>
                      <a:pt x="285" y="87"/>
                      <a:pt x="285" y="87"/>
                      <a:pt x="285" y="87"/>
                    </a:cubicBezTo>
                    <a:cubicBezTo>
                      <a:pt x="301" y="98"/>
                      <a:pt x="301" y="98"/>
                      <a:pt x="301" y="98"/>
                    </a:cubicBezTo>
                    <a:cubicBezTo>
                      <a:pt x="308" y="95"/>
                      <a:pt x="308" y="95"/>
                      <a:pt x="308" y="95"/>
                    </a:cubicBezTo>
                    <a:cubicBezTo>
                      <a:pt x="338" y="73"/>
                      <a:pt x="338" y="73"/>
                      <a:pt x="338" y="73"/>
                    </a:cubicBezTo>
                    <a:cubicBezTo>
                      <a:pt x="348" y="85"/>
                      <a:pt x="348" y="85"/>
                      <a:pt x="348" y="85"/>
                    </a:cubicBezTo>
                    <a:cubicBezTo>
                      <a:pt x="356" y="87"/>
                      <a:pt x="356" y="87"/>
                      <a:pt x="356" y="87"/>
                    </a:cubicBezTo>
                    <a:cubicBezTo>
                      <a:pt x="366" y="83"/>
                      <a:pt x="366" y="83"/>
                      <a:pt x="366" y="83"/>
                    </a:cubicBezTo>
                    <a:cubicBezTo>
                      <a:pt x="376" y="72"/>
                      <a:pt x="376" y="72"/>
                      <a:pt x="376" y="72"/>
                    </a:cubicBezTo>
                    <a:cubicBezTo>
                      <a:pt x="386" y="67"/>
                      <a:pt x="386" y="67"/>
                      <a:pt x="386" y="67"/>
                    </a:cubicBezTo>
                    <a:cubicBezTo>
                      <a:pt x="387" y="77"/>
                      <a:pt x="387" y="77"/>
                      <a:pt x="387" y="77"/>
                    </a:cubicBezTo>
                    <a:cubicBezTo>
                      <a:pt x="410" y="84"/>
                      <a:pt x="410" y="84"/>
                      <a:pt x="410" y="84"/>
                    </a:cubicBezTo>
                    <a:cubicBezTo>
                      <a:pt x="417" y="85"/>
                      <a:pt x="417" y="85"/>
                      <a:pt x="417" y="85"/>
                    </a:cubicBezTo>
                    <a:cubicBezTo>
                      <a:pt x="433" y="86"/>
                      <a:pt x="433" y="86"/>
                      <a:pt x="433" y="86"/>
                    </a:cubicBezTo>
                    <a:cubicBezTo>
                      <a:pt x="443" y="93"/>
                      <a:pt x="443" y="93"/>
                      <a:pt x="443" y="93"/>
                    </a:cubicBezTo>
                    <a:cubicBezTo>
                      <a:pt x="451" y="102"/>
                      <a:pt x="451" y="102"/>
                      <a:pt x="451" y="102"/>
                    </a:cubicBezTo>
                    <a:cubicBezTo>
                      <a:pt x="472" y="78"/>
                      <a:pt x="472" y="78"/>
                      <a:pt x="472" y="78"/>
                    </a:cubicBezTo>
                    <a:cubicBezTo>
                      <a:pt x="470" y="69"/>
                      <a:pt x="470" y="69"/>
                      <a:pt x="470" y="69"/>
                    </a:cubicBezTo>
                    <a:cubicBezTo>
                      <a:pt x="470" y="69"/>
                      <a:pt x="470" y="55"/>
                      <a:pt x="475" y="51"/>
                    </a:cubicBezTo>
                    <a:cubicBezTo>
                      <a:pt x="480" y="47"/>
                      <a:pt x="492" y="45"/>
                      <a:pt x="492" y="45"/>
                    </a:cubicBezTo>
                    <a:cubicBezTo>
                      <a:pt x="495" y="22"/>
                      <a:pt x="495" y="22"/>
                      <a:pt x="495" y="22"/>
                    </a:cubicBezTo>
                    <a:cubicBezTo>
                      <a:pt x="495" y="22"/>
                      <a:pt x="479" y="9"/>
                      <a:pt x="469" y="4"/>
                    </a:cubicBezTo>
                    <a:cubicBezTo>
                      <a:pt x="460" y="0"/>
                      <a:pt x="456" y="0"/>
                      <a:pt x="456" y="0"/>
                    </a:cubicBezTo>
                    <a:cubicBezTo>
                      <a:pt x="449" y="7"/>
                      <a:pt x="449" y="7"/>
                      <a:pt x="449" y="7"/>
                    </a:cubicBezTo>
                    <a:cubicBezTo>
                      <a:pt x="459" y="22"/>
                      <a:pt x="459" y="22"/>
                      <a:pt x="459" y="22"/>
                    </a:cubicBezTo>
                    <a:cubicBezTo>
                      <a:pt x="458" y="41"/>
                      <a:pt x="458" y="41"/>
                      <a:pt x="458" y="41"/>
                    </a:cubicBezTo>
                    <a:cubicBezTo>
                      <a:pt x="444" y="44"/>
                      <a:pt x="444" y="44"/>
                      <a:pt x="444" y="44"/>
                    </a:cubicBezTo>
                    <a:cubicBezTo>
                      <a:pt x="430" y="38"/>
                      <a:pt x="430" y="38"/>
                      <a:pt x="430" y="38"/>
                    </a:cubicBezTo>
                    <a:cubicBezTo>
                      <a:pt x="415" y="45"/>
                      <a:pt x="415" y="45"/>
                      <a:pt x="415" y="45"/>
                    </a:cubicBezTo>
                    <a:cubicBezTo>
                      <a:pt x="398" y="50"/>
                      <a:pt x="398" y="50"/>
                      <a:pt x="398" y="50"/>
                    </a:cubicBezTo>
                    <a:cubicBezTo>
                      <a:pt x="373" y="32"/>
                      <a:pt x="373" y="32"/>
                      <a:pt x="373" y="32"/>
                    </a:cubicBezTo>
                    <a:cubicBezTo>
                      <a:pt x="357" y="39"/>
                      <a:pt x="357" y="39"/>
                      <a:pt x="357" y="39"/>
                    </a:cubicBezTo>
                    <a:cubicBezTo>
                      <a:pt x="349" y="30"/>
                      <a:pt x="349" y="30"/>
                      <a:pt x="349" y="30"/>
                    </a:cubicBezTo>
                    <a:cubicBezTo>
                      <a:pt x="339" y="22"/>
                      <a:pt x="339" y="22"/>
                      <a:pt x="339" y="22"/>
                    </a:cubicBezTo>
                    <a:cubicBezTo>
                      <a:pt x="339" y="22"/>
                      <a:pt x="326" y="23"/>
                      <a:pt x="321" y="22"/>
                    </a:cubicBezTo>
                    <a:cubicBezTo>
                      <a:pt x="316" y="22"/>
                      <a:pt x="293" y="21"/>
                      <a:pt x="293" y="21"/>
                    </a:cubicBezTo>
                    <a:cubicBezTo>
                      <a:pt x="283" y="29"/>
                      <a:pt x="283" y="29"/>
                      <a:pt x="283" y="29"/>
                    </a:cubicBezTo>
                    <a:cubicBezTo>
                      <a:pt x="258" y="30"/>
                      <a:pt x="258" y="30"/>
                      <a:pt x="258" y="30"/>
                    </a:cubicBezTo>
                    <a:cubicBezTo>
                      <a:pt x="239" y="35"/>
                      <a:pt x="239" y="35"/>
                      <a:pt x="239" y="35"/>
                    </a:cubicBezTo>
                    <a:cubicBezTo>
                      <a:pt x="223" y="37"/>
                      <a:pt x="223" y="37"/>
                      <a:pt x="223" y="37"/>
                    </a:cubicBezTo>
                    <a:cubicBezTo>
                      <a:pt x="223" y="39"/>
                      <a:pt x="223" y="39"/>
                      <a:pt x="223" y="39"/>
                    </a:cubicBezTo>
                    <a:cubicBezTo>
                      <a:pt x="223" y="39"/>
                      <a:pt x="211" y="33"/>
                      <a:pt x="210" y="38"/>
                    </a:cubicBezTo>
                    <a:cubicBezTo>
                      <a:pt x="207" y="43"/>
                      <a:pt x="206" y="58"/>
                      <a:pt x="206" y="58"/>
                    </a:cubicBezTo>
                    <a:cubicBezTo>
                      <a:pt x="206" y="58"/>
                      <a:pt x="206" y="58"/>
                      <a:pt x="201" y="53"/>
                    </a:cubicBezTo>
                    <a:cubicBezTo>
                      <a:pt x="201" y="53"/>
                      <a:pt x="201" y="53"/>
                      <a:pt x="198" y="58"/>
                    </a:cubicBezTo>
                    <a:cubicBezTo>
                      <a:pt x="198" y="58"/>
                      <a:pt x="198" y="58"/>
                      <a:pt x="170" y="51"/>
                    </a:cubicBezTo>
                    <a:cubicBezTo>
                      <a:pt x="170" y="51"/>
                      <a:pt x="170" y="51"/>
                      <a:pt x="164" y="55"/>
                    </a:cubicBezTo>
                    <a:cubicBezTo>
                      <a:pt x="164" y="55"/>
                      <a:pt x="164" y="55"/>
                      <a:pt x="154" y="51"/>
                    </a:cubicBezTo>
                    <a:cubicBezTo>
                      <a:pt x="154" y="51"/>
                      <a:pt x="147" y="52"/>
                      <a:pt x="144" y="55"/>
                    </a:cubicBezTo>
                    <a:cubicBezTo>
                      <a:pt x="139" y="62"/>
                      <a:pt x="141" y="69"/>
                      <a:pt x="136" y="72"/>
                    </a:cubicBezTo>
                    <a:cubicBezTo>
                      <a:pt x="129" y="74"/>
                      <a:pt x="119" y="78"/>
                      <a:pt x="119" y="78"/>
                    </a:cubicBezTo>
                    <a:cubicBezTo>
                      <a:pt x="119" y="78"/>
                      <a:pt x="114" y="74"/>
                      <a:pt x="111" y="73"/>
                    </a:cubicBezTo>
                    <a:cubicBezTo>
                      <a:pt x="105" y="72"/>
                      <a:pt x="96" y="80"/>
                      <a:pt x="96" y="80"/>
                    </a:cubicBezTo>
                    <a:cubicBezTo>
                      <a:pt x="96" y="80"/>
                      <a:pt x="96" y="80"/>
                      <a:pt x="73" y="77"/>
                    </a:cubicBezTo>
                    <a:cubicBezTo>
                      <a:pt x="73" y="77"/>
                      <a:pt x="73" y="77"/>
                      <a:pt x="73" y="77"/>
                    </a:cubicBezTo>
                    <a:cubicBezTo>
                      <a:pt x="73" y="77"/>
                      <a:pt x="73" y="77"/>
                      <a:pt x="71" y="88"/>
                    </a:cubicBezTo>
                    <a:cubicBezTo>
                      <a:pt x="71" y="88"/>
                      <a:pt x="76" y="95"/>
                      <a:pt x="77" y="101"/>
                    </a:cubicBezTo>
                    <a:cubicBezTo>
                      <a:pt x="75" y="107"/>
                      <a:pt x="67" y="113"/>
                      <a:pt x="67" y="113"/>
                    </a:cubicBezTo>
                    <a:cubicBezTo>
                      <a:pt x="67" y="113"/>
                      <a:pt x="62" y="112"/>
                      <a:pt x="59" y="113"/>
                    </a:cubicBezTo>
                    <a:cubicBezTo>
                      <a:pt x="54" y="116"/>
                      <a:pt x="55" y="125"/>
                      <a:pt x="55" y="125"/>
                    </a:cubicBezTo>
                    <a:cubicBezTo>
                      <a:pt x="55" y="125"/>
                      <a:pt x="55" y="125"/>
                      <a:pt x="48" y="132"/>
                    </a:cubicBezTo>
                    <a:cubicBezTo>
                      <a:pt x="48" y="132"/>
                      <a:pt x="50" y="143"/>
                      <a:pt x="41" y="149"/>
                    </a:cubicBezTo>
                    <a:cubicBezTo>
                      <a:pt x="33" y="153"/>
                      <a:pt x="31" y="148"/>
                      <a:pt x="26" y="149"/>
                    </a:cubicBezTo>
                    <a:cubicBezTo>
                      <a:pt x="21" y="149"/>
                      <a:pt x="22" y="156"/>
                      <a:pt x="22" y="156"/>
                    </a:cubicBezTo>
                    <a:cubicBezTo>
                      <a:pt x="22" y="156"/>
                      <a:pt x="16" y="152"/>
                      <a:pt x="13" y="159"/>
                    </a:cubicBezTo>
                    <a:cubicBezTo>
                      <a:pt x="11" y="163"/>
                      <a:pt x="19" y="169"/>
                      <a:pt x="19" y="169"/>
                    </a:cubicBezTo>
                    <a:cubicBezTo>
                      <a:pt x="19" y="169"/>
                      <a:pt x="19" y="169"/>
                      <a:pt x="19" y="175"/>
                    </a:cubicBezTo>
                    <a:cubicBezTo>
                      <a:pt x="19" y="175"/>
                      <a:pt x="12" y="172"/>
                      <a:pt x="12" y="174"/>
                    </a:cubicBezTo>
                    <a:cubicBezTo>
                      <a:pt x="10" y="178"/>
                      <a:pt x="10" y="182"/>
                      <a:pt x="10" y="182"/>
                    </a:cubicBezTo>
                    <a:cubicBezTo>
                      <a:pt x="10" y="182"/>
                      <a:pt x="3" y="187"/>
                      <a:pt x="0" y="188"/>
                    </a:cubicBezTo>
                    <a:cubicBezTo>
                      <a:pt x="1" y="203"/>
                      <a:pt x="1" y="203"/>
                      <a:pt x="1" y="203"/>
                    </a:cubicBezTo>
                    <a:cubicBezTo>
                      <a:pt x="6" y="207"/>
                      <a:pt x="6" y="207"/>
                      <a:pt x="6" y="207"/>
                    </a:cubicBezTo>
                    <a:cubicBezTo>
                      <a:pt x="4" y="225"/>
                      <a:pt x="4" y="225"/>
                      <a:pt x="4" y="225"/>
                    </a:cubicBezTo>
                    <a:cubicBezTo>
                      <a:pt x="4" y="225"/>
                      <a:pt x="24" y="233"/>
                      <a:pt x="24" y="247"/>
                    </a:cubicBezTo>
                    <a:cubicBezTo>
                      <a:pt x="29" y="256"/>
                      <a:pt x="29" y="256"/>
                      <a:pt x="29" y="256"/>
                    </a:cubicBezTo>
                    <a:cubicBezTo>
                      <a:pt x="29" y="263"/>
                      <a:pt x="29" y="263"/>
                      <a:pt x="29" y="263"/>
                    </a:cubicBezTo>
                    <a:cubicBezTo>
                      <a:pt x="39" y="264"/>
                      <a:pt x="39" y="264"/>
                      <a:pt x="39" y="264"/>
                    </a:cubicBezTo>
                    <a:cubicBezTo>
                      <a:pt x="48" y="253"/>
                      <a:pt x="48" y="253"/>
                      <a:pt x="48" y="253"/>
                    </a:cubicBezTo>
                    <a:cubicBezTo>
                      <a:pt x="57" y="258"/>
                      <a:pt x="57" y="258"/>
                      <a:pt x="57" y="258"/>
                    </a:cubicBezTo>
                    <a:cubicBezTo>
                      <a:pt x="71" y="260"/>
                      <a:pt x="71" y="260"/>
                      <a:pt x="71" y="260"/>
                    </a:cubicBezTo>
                    <a:cubicBezTo>
                      <a:pt x="70" y="271"/>
                      <a:pt x="70" y="271"/>
                      <a:pt x="70" y="271"/>
                    </a:cubicBezTo>
                    <a:cubicBezTo>
                      <a:pt x="70" y="271"/>
                      <a:pt x="64" y="267"/>
                      <a:pt x="59" y="266"/>
                    </a:cubicBezTo>
                    <a:cubicBezTo>
                      <a:pt x="55" y="266"/>
                      <a:pt x="45" y="269"/>
                      <a:pt x="45" y="269"/>
                    </a:cubicBezTo>
                    <a:cubicBezTo>
                      <a:pt x="25" y="278"/>
                      <a:pt x="25" y="278"/>
                      <a:pt x="25" y="278"/>
                    </a:cubicBezTo>
                    <a:cubicBezTo>
                      <a:pt x="24" y="296"/>
                      <a:pt x="24" y="296"/>
                      <a:pt x="24" y="296"/>
                    </a:cubicBezTo>
                    <a:cubicBezTo>
                      <a:pt x="32" y="297"/>
                      <a:pt x="32" y="297"/>
                      <a:pt x="32" y="297"/>
                    </a:cubicBezTo>
                    <a:cubicBezTo>
                      <a:pt x="32" y="297"/>
                      <a:pt x="41" y="278"/>
                      <a:pt x="46" y="279"/>
                    </a:cubicBezTo>
                    <a:cubicBezTo>
                      <a:pt x="50" y="279"/>
                      <a:pt x="57" y="294"/>
                      <a:pt x="57" y="294"/>
                    </a:cubicBezTo>
                    <a:cubicBezTo>
                      <a:pt x="60" y="309"/>
                      <a:pt x="60" y="309"/>
                      <a:pt x="60" y="309"/>
                    </a:cubicBezTo>
                    <a:cubicBezTo>
                      <a:pt x="66" y="312"/>
                      <a:pt x="66" y="312"/>
                      <a:pt x="66" y="312"/>
                    </a:cubicBezTo>
                    <a:cubicBezTo>
                      <a:pt x="64" y="325"/>
                      <a:pt x="64" y="325"/>
                      <a:pt x="64" y="325"/>
                    </a:cubicBezTo>
                    <a:cubicBezTo>
                      <a:pt x="74" y="326"/>
                      <a:pt x="74" y="326"/>
                      <a:pt x="74" y="326"/>
                    </a:cubicBezTo>
                    <a:cubicBezTo>
                      <a:pt x="84" y="319"/>
                      <a:pt x="84" y="319"/>
                      <a:pt x="84" y="319"/>
                    </a:cubicBezTo>
                    <a:cubicBezTo>
                      <a:pt x="93" y="328"/>
                      <a:pt x="93" y="328"/>
                      <a:pt x="93" y="328"/>
                    </a:cubicBezTo>
                    <a:cubicBezTo>
                      <a:pt x="99" y="329"/>
                      <a:pt x="99" y="329"/>
                      <a:pt x="99" y="329"/>
                    </a:cubicBezTo>
                    <a:cubicBezTo>
                      <a:pt x="123" y="327"/>
                      <a:pt x="123" y="327"/>
                      <a:pt x="123" y="327"/>
                    </a:cubicBezTo>
                    <a:cubicBezTo>
                      <a:pt x="130" y="323"/>
                      <a:pt x="130" y="323"/>
                      <a:pt x="130" y="323"/>
                    </a:cubicBezTo>
                    <a:cubicBezTo>
                      <a:pt x="144" y="327"/>
                      <a:pt x="144" y="327"/>
                      <a:pt x="144" y="327"/>
                    </a:cubicBezTo>
                    <a:cubicBezTo>
                      <a:pt x="163" y="330"/>
                      <a:pt x="163" y="330"/>
                      <a:pt x="163" y="330"/>
                    </a:cubicBezTo>
                    <a:cubicBezTo>
                      <a:pt x="164" y="320"/>
                      <a:pt x="164" y="320"/>
                      <a:pt x="164" y="320"/>
                    </a:cubicBezTo>
                    <a:cubicBezTo>
                      <a:pt x="170" y="328"/>
                      <a:pt x="170" y="328"/>
                      <a:pt x="170" y="328"/>
                    </a:cubicBezTo>
                    <a:cubicBezTo>
                      <a:pt x="186" y="331"/>
                      <a:pt x="186" y="331"/>
                      <a:pt x="186" y="331"/>
                    </a:cubicBezTo>
                    <a:cubicBezTo>
                      <a:pt x="195" y="339"/>
                      <a:pt x="195" y="339"/>
                      <a:pt x="195" y="339"/>
                    </a:cubicBezTo>
                    <a:cubicBezTo>
                      <a:pt x="213" y="345"/>
                      <a:pt x="213" y="345"/>
                      <a:pt x="213" y="345"/>
                    </a:cubicBezTo>
                    <a:cubicBezTo>
                      <a:pt x="225" y="352"/>
                      <a:pt x="225" y="352"/>
                      <a:pt x="225" y="352"/>
                    </a:cubicBezTo>
                    <a:cubicBezTo>
                      <a:pt x="219" y="358"/>
                      <a:pt x="219" y="358"/>
                      <a:pt x="219" y="358"/>
                    </a:cubicBezTo>
                    <a:cubicBezTo>
                      <a:pt x="203" y="357"/>
                      <a:pt x="203" y="357"/>
                      <a:pt x="203" y="357"/>
                    </a:cubicBezTo>
                    <a:cubicBezTo>
                      <a:pt x="204" y="370"/>
                      <a:pt x="204" y="370"/>
                      <a:pt x="204" y="370"/>
                    </a:cubicBezTo>
                    <a:cubicBezTo>
                      <a:pt x="192" y="368"/>
                      <a:pt x="192" y="368"/>
                      <a:pt x="192" y="368"/>
                    </a:cubicBezTo>
                    <a:cubicBezTo>
                      <a:pt x="192" y="368"/>
                      <a:pt x="181" y="353"/>
                      <a:pt x="172" y="353"/>
                    </a:cubicBezTo>
                    <a:cubicBezTo>
                      <a:pt x="163" y="352"/>
                      <a:pt x="139" y="340"/>
                      <a:pt x="136" y="336"/>
                    </a:cubicBezTo>
                    <a:cubicBezTo>
                      <a:pt x="134" y="332"/>
                      <a:pt x="120" y="327"/>
                      <a:pt x="117" y="331"/>
                    </a:cubicBezTo>
                    <a:cubicBezTo>
                      <a:pt x="113" y="336"/>
                      <a:pt x="104" y="345"/>
                      <a:pt x="104" y="345"/>
                    </a:cubicBezTo>
                    <a:cubicBezTo>
                      <a:pt x="82" y="347"/>
                      <a:pt x="82" y="347"/>
                      <a:pt x="82" y="347"/>
                    </a:cubicBezTo>
                    <a:cubicBezTo>
                      <a:pt x="71" y="363"/>
                      <a:pt x="71" y="363"/>
                      <a:pt x="71" y="363"/>
                    </a:cubicBezTo>
                    <a:cubicBezTo>
                      <a:pt x="63" y="362"/>
                      <a:pt x="63" y="362"/>
                      <a:pt x="63" y="362"/>
                    </a:cubicBezTo>
                    <a:cubicBezTo>
                      <a:pt x="62" y="377"/>
                      <a:pt x="62" y="377"/>
                      <a:pt x="62" y="377"/>
                    </a:cubicBezTo>
                    <a:cubicBezTo>
                      <a:pt x="75" y="392"/>
                      <a:pt x="75" y="392"/>
                      <a:pt x="75" y="392"/>
                    </a:cubicBezTo>
                    <a:cubicBezTo>
                      <a:pt x="75" y="392"/>
                      <a:pt x="102" y="405"/>
                      <a:pt x="101" y="417"/>
                    </a:cubicBezTo>
                    <a:cubicBezTo>
                      <a:pt x="101" y="429"/>
                      <a:pt x="94" y="437"/>
                      <a:pt x="94" y="437"/>
                    </a:cubicBezTo>
                    <a:cubicBezTo>
                      <a:pt x="92" y="454"/>
                      <a:pt x="92" y="454"/>
                      <a:pt x="92" y="454"/>
                    </a:cubicBezTo>
                    <a:cubicBezTo>
                      <a:pt x="97" y="463"/>
                      <a:pt x="97" y="463"/>
                      <a:pt x="97" y="463"/>
                    </a:cubicBezTo>
                    <a:cubicBezTo>
                      <a:pt x="98" y="476"/>
                      <a:pt x="98" y="476"/>
                      <a:pt x="98" y="476"/>
                    </a:cubicBezTo>
                    <a:cubicBezTo>
                      <a:pt x="98" y="476"/>
                      <a:pt x="111" y="488"/>
                      <a:pt x="116" y="486"/>
                    </a:cubicBezTo>
                    <a:cubicBezTo>
                      <a:pt x="121" y="483"/>
                      <a:pt x="115" y="473"/>
                      <a:pt x="115" y="473"/>
                    </a:cubicBezTo>
                    <a:cubicBezTo>
                      <a:pt x="115" y="473"/>
                      <a:pt x="122" y="461"/>
                      <a:pt x="127" y="462"/>
                    </a:cubicBezTo>
                    <a:cubicBezTo>
                      <a:pt x="133" y="462"/>
                      <a:pt x="141" y="470"/>
                      <a:pt x="141" y="470"/>
                    </a:cubicBezTo>
                    <a:cubicBezTo>
                      <a:pt x="150" y="490"/>
                      <a:pt x="150" y="490"/>
                      <a:pt x="150" y="490"/>
                    </a:cubicBezTo>
                    <a:cubicBezTo>
                      <a:pt x="151" y="514"/>
                      <a:pt x="151" y="514"/>
                      <a:pt x="151" y="514"/>
                    </a:cubicBezTo>
                    <a:cubicBezTo>
                      <a:pt x="163" y="516"/>
                      <a:pt x="163" y="516"/>
                      <a:pt x="163" y="516"/>
                    </a:cubicBezTo>
                    <a:cubicBezTo>
                      <a:pt x="161" y="503"/>
                      <a:pt x="161" y="503"/>
                      <a:pt x="161" y="503"/>
                    </a:cubicBezTo>
                    <a:cubicBezTo>
                      <a:pt x="161" y="503"/>
                      <a:pt x="170" y="481"/>
                      <a:pt x="175" y="481"/>
                    </a:cubicBezTo>
                    <a:cubicBezTo>
                      <a:pt x="180" y="482"/>
                      <a:pt x="187" y="487"/>
                      <a:pt x="187" y="487"/>
                    </a:cubicBezTo>
                    <a:cubicBezTo>
                      <a:pt x="192" y="500"/>
                      <a:pt x="192" y="500"/>
                      <a:pt x="192" y="500"/>
                    </a:cubicBezTo>
                    <a:cubicBezTo>
                      <a:pt x="200" y="515"/>
                      <a:pt x="200" y="515"/>
                      <a:pt x="200" y="515"/>
                    </a:cubicBezTo>
                    <a:cubicBezTo>
                      <a:pt x="214" y="521"/>
                      <a:pt x="214" y="521"/>
                      <a:pt x="214" y="521"/>
                    </a:cubicBezTo>
                    <a:cubicBezTo>
                      <a:pt x="215" y="510"/>
                      <a:pt x="215" y="510"/>
                      <a:pt x="215" y="510"/>
                    </a:cubicBezTo>
                    <a:cubicBezTo>
                      <a:pt x="215" y="510"/>
                      <a:pt x="208" y="512"/>
                      <a:pt x="208" y="502"/>
                    </a:cubicBezTo>
                    <a:cubicBezTo>
                      <a:pt x="207" y="491"/>
                      <a:pt x="212" y="489"/>
                      <a:pt x="212" y="489"/>
                    </a:cubicBezTo>
                    <a:cubicBezTo>
                      <a:pt x="201" y="454"/>
                      <a:pt x="201" y="454"/>
                      <a:pt x="201" y="454"/>
                    </a:cubicBezTo>
                    <a:cubicBezTo>
                      <a:pt x="198" y="449"/>
                      <a:pt x="198" y="449"/>
                      <a:pt x="198" y="449"/>
                    </a:cubicBezTo>
                    <a:cubicBezTo>
                      <a:pt x="198" y="439"/>
                      <a:pt x="198" y="439"/>
                      <a:pt x="198" y="439"/>
                    </a:cubicBezTo>
                    <a:cubicBezTo>
                      <a:pt x="198" y="439"/>
                      <a:pt x="184" y="417"/>
                      <a:pt x="187" y="409"/>
                    </a:cubicBezTo>
                    <a:cubicBezTo>
                      <a:pt x="205" y="414"/>
                      <a:pt x="205" y="414"/>
                      <a:pt x="205" y="414"/>
                    </a:cubicBezTo>
                    <a:cubicBezTo>
                      <a:pt x="214" y="422"/>
                      <a:pt x="214" y="422"/>
                      <a:pt x="214" y="422"/>
                    </a:cubicBezTo>
                    <a:cubicBezTo>
                      <a:pt x="216" y="436"/>
                      <a:pt x="216" y="436"/>
                      <a:pt x="216" y="436"/>
                    </a:cubicBezTo>
                    <a:cubicBezTo>
                      <a:pt x="216" y="436"/>
                      <a:pt x="225" y="430"/>
                      <a:pt x="233" y="427"/>
                    </a:cubicBezTo>
                    <a:cubicBezTo>
                      <a:pt x="240" y="424"/>
                      <a:pt x="247" y="424"/>
                      <a:pt x="247" y="424"/>
                    </a:cubicBezTo>
                    <a:cubicBezTo>
                      <a:pt x="243" y="416"/>
                      <a:pt x="243" y="416"/>
                      <a:pt x="243" y="416"/>
                    </a:cubicBezTo>
                    <a:lnTo>
                      <a:pt x="229" y="41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19" name="Freeform 276"/>
              <p:cNvSpPr>
                <a:spLocks/>
              </p:cNvSpPr>
              <p:nvPr/>
            </p:nvSpPr>
            <p:spPr bwMode="gray">
              <a:xfrm>
                <a:off x="3233198" y="5901008"/>
                <a:ext cx="47838" cy="65923"/>
              </a:xfrm>
              <a:custGeom>
                <a:avLst/>
                <a:gdLst/>
                <a:ahLst/>
                <a:cxnLst>
                  <a:cxn ang="0">
                    <a:pos x="22" y="22"/>
                  </a:cxn>
                  <a:cxn ang="0">
                    <a:pos x="20" y="16"/>
                  </a:cxn>
                  <a:cxn ang="0">
                    <a:pos x="21" y="5"/>
                  </a:cxn>
                  <a:cxn ang="0">
                    <a:pos x="13" y="0"/>
                  </a:cxn>
                  <a:cxn ang="0">
                    <a:pos x="3" y="6"/>
                  </a:cxn>
                  <a:cxn ang="0">
                    <a:pos x="16" y="33"/>
                  </a:cxn>
                  <a:cxn ang="0">
                    <a:pos x="17" y="40"/>
                  </a:cxn>
                  <a:cxn ang="0">
                    <a:pos x="35" y="48"/>
                  </a:cxn>
                  <a:cxn ang="0">
                    <a:pos x="35" y="41"/>
                  </a:cxn>
                  <a:cxn ang="0">
                    <a:pos x="21" y="32"/>
                  </a:cxn>
                  <a:cxn ang="0">
                    <a:pos x="22" y="22"/>
                  </a:cxn>
                </a:cxnLst>
                <a:rect l="0" t="0" r="r" b="b"/>
                <a:pathLst>
                  <a:path w="35" h="48">
                    <a:moveTo>
                      <a:pt x="22" y="22"/>
                    </a:move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16"/>
                      <a:pt x="16" y="33"/>
                      <a:pt x="16" y="33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5" y="41"/>
                      <a:pt x="35" y="41"/>
                      <a:pt x="35" y="41"/>
                    </a:cubicBezTo>
                    <a:cubicBezTo>
                      <a:pt x="21" y="32"/>
                      <a:pt x="21" y="32"/>
                      <a:pt x="21" y="32"/>
                    </a:cubicBezTo>
                    <a:lnTo>
                      <a:pt x="22" y="2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20" name="Freeform 277"/>
              <p:cNvSpPr>
                <a:spLocks/>
              </p:cNvSpPr>
              <p:nvPr/>
            </p:nvSpPr>
            <p:spPr bwMode="gray">
              <a:xfrm>
                <a:off x="3293871" y="6088277"/>
                <a:ext cx="47838" cy="67673"/>
              </a:xfrm>
              <a:custGeom>
                <a:avLst/>
                <a:gdLst/>
                <a:ahLst/>
                <a:cxnLst>
                  <a:cxn ang="0">
                    <a:pos x="33" y="45"/>
                  </a:cxn>
                  <a:cxn ang="0">
                    <a:pos x="35" y="33"/>
                  </a:cxn>
                  <a:cxn ang="0">
                    <a:pos x="18" y="20"/>
                  </a:cxn>
                  <a:cxn ang="0">
                    <a:pos x="21" y="10"/>
                  </a:cxn>
                  <a:cxn ang="0">
                    <a:pos x="26" y="10"/>
                  </a:cxn>
                  <a:cxn ang="0">
                    <a:pos x="29" y="16"/>
                  </a:cxn>
                  <a:cxn ang="0">
                    <a:pos x="33" y="15"/>
                  </a:cxn>
                  <a:cxn ang="0">
                    <a:pos x="30" y="4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19" y="4"/>
                  </a:cxn>
                  <a:cxn ang="0">
                    <a:pos x="17" y="3"/>
                  </a:cxn>
                  <a:cxn ang="0">
                    <a:pos x="12" y="12"/>
                  </a:cxn>
                  <a:cxn ang="0">
                    <a:pos x="0" y="18"/>
                  </a:cxn>
                  <a:cxn ang="0">
                    <a:pos x="3" y="31"/>
                  </a:cxn>
                  <a:cxn ang="0">
                    <a:pos x="10" y="29"/>
                  </a:cxn>
                  <a:cxn ang="0">
                    <a:pos x="13" y="38"/>
                  </a:cxn>
                  <a:cxn ang="0">
                    <a:pos x="33" y="45"/>
                  </a:cxn>
                </a:cxnLst>
                <a:rect l="0" t="0" r="r" b="b"/>
                <a:pathLst>
                  <a:path w="35" h="49">
                    <a:moveTo>
                      <a:pt x="33" y="45"/>
                    </a:moveTo>
                    <a:cubicBezTo>
                      <a:pt x="34" y="41"/>
                      <a:pt x="35" y="33"/>
                      <a:pt x="35" y="33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8"/>
                      <a:pt x="33" y="49"/>
                      <a:pt x="33" y="4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21" name="Freeform 278"/>
              <p:cNvSpPr>
                <a:spLocks/>
              </p:cNvSpPr>
              <p:nvPr/>
            </p:nvSpPr>
            <p:spPr bwMode="gray">
              <a:xfrm>
                <a:off x="3318373" y="6168201"/>
                <a:ext cx="38504" cy="34420"/>
              </a:xfrm>
              <a:custGeom>
                <a:avLst/>
                <a:gdLst/>
                <a:ahLst/>
                <a:cxnLst>
                  <a:cxn ang="0">
                    <a:pos x="21" y="9"/>
                  </a:cxn>
                  <a:cxn ang="0">
                    <a:pos x="12" y="2"/>
                  </a:cxn>
                  <a:cxn ang="0">
                    <a:pos x="0" y="0"/>
                  </a:cxn>
                  <a:cxn ang="0">
                    <a:pos x="14" y="25"/>
                  </a:cxn>
                  <a:cxn ang="0">
                    <a:pos x="19" y="19"/>
                  </a:cxn>
                  <a:cxn ang="0">
                    <a:pos x="23" y="19"/>
                  </a:cxn>
                  <a:cxn ang="0">
                    <a:pos x="21" y="9"/>
                  </a:cxn>
                </a:cxnLst>
                <a:rect l="0" t="0" r="r" b="b"/>
                <a:pathLst>
                  <a:path w="28" h="25">
                    <a:moveTo>
                      <a:pt x="21" y="9"/>
                    </a:moveTo>
                    <a:cubicBezTo>
                      <a:pt x="14" y="8"/>
                      <a:pt x="12" y="2"/>
                      <a:pt x="1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14" y="25"/>
                      <a:pt x="14" y="25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9"/>
                      <a:pt x="28" y="10"/>
                      <a:pt x="21" y="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22" name="Freeform 279"/>
              <p:cNvSpPr>
                <a:spLocks/>
              </p:cNvSpPr>
              <p:nvPr/>
            </p:nvSpPr>
            <p:spPr bwMode="gray">
              <a:xfrm>
                <a:off x="3551146" y="6391640"/>
                <a:ext cx="19252" cy="37337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4" y="23"/>
                  </a:cxn>
                  <a:cxn ang="0">
                    <a:pos x="12" y="7"/>
                  </a:cxn>
                  <a:cxn ang="0">
                    <a:pos x="4" y="0"/>
                  </a:cxn>
                </a:cxnLst>
                <a:rect l="0" t="0" r="r" b="b"/>
                <a:pathLst>
                  <a:path w="14" h="27">
                    <a:moveTo>
                      <a:pt x="4" y="0"/>
                    </a:moveTo>
                    <a:cubicBezTo>
                      <a:pt x="0" y="27"/>
                      <a:pt x="14" y="23"/>
                      <a:pt x="14" y="23"/>
                    </a:cubicBezTo>
                    <a:cubicBezTo>
                      <a:pt x="12" y="7"/>
                      <a:pt x="12" y="7"/>
                      <a:pt x="12" y="7"/>
                    </a:cubicBezTo>
                    <a:lnTo>
                      <a:pt x="4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23" name="Freeform 281"/>
              <p:cNvSpPr>
                <a:spLocks/>
              </p:cNvSpPr>
              <p:nvPr/>
            </p:nvSpPr>
            <p:spPr bwMode="gray">
              <a:xfrm>
                <a:off x="3755334" y="6176952"/>
                <a:ext cx="30336" cy="36754"/>
              </a:xfrm>
              <a:custGeom>
                <a:avLst/>
                <a:gdLst/>
                <a:ahLst/>
                <a:cxnLst>
                  <a:cxn ang="0">
                    <a:pos x="49" y="63"/>
                  </a:cxn>
                  <a:cxn ang="0">
                    <a:pos x="52" y="42"/>
                  </a:cxn>
                  <a:cxn ang="0">
                    <a:pos x="28" y="2"/>
                  </a:cxn>
                  <a:cxn ang="0">
                    <a:pos x="2" y="0"/>
                  </a:cxn>
                  <a:cxn ang="0">
                    <a:pos x="0" y="28"/>
                  </a:cxn>
                  <a:cxn ang="0">
                    <a:pos x="33" y="61"/>
                  </a:cxn>
                  <a:cxn ang="0">
                    <a:pos x="49" y="63"/>
                  </a:cxn>
                </a:cxnLst>
                <a:rect l="0" t="0" r="r" b="b"/>
                <a:pathLst>
                  <a:path w="52" h="63">
                    <a:moveTo>
                      <a:pt x="49" y="63"/>
                    </a:moveTo>
                    <a:lnTo>
                      <a:pt x="52" y="42"/>
                    </a:lnTo>
                    <a:lnTo>
                      <a:pt x="28" y="2"/>
                    </a:lnTo>
                    <a:lnTo>
                      <a:pt x="2" y="0"/>
                    </a:lnTo>
                    <a:lnTo>
                      <a:pt x="0" y="28"/>
                    </a:lnTo>
                    <a:lnTo>
                      <a:pt x="33" y="61"/>
                    </a:lnTo>
                    <a:lnTo>
                      <a:pt x="49" y="63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24" name="Freeform 282"/>
              <p:cNvSpPr>
                <a:spLocks/>
              </p:cNvSpPr>
              <p:nvPr/>
            </p:nvSpPr>
            <p:spPr bwMode="gray">
              <a:xfrm>
                <a:off x="3789754" y="6217790"/>
                <a:ext cx="31503" cy="26253"/>
              </a:xfrm>
              <a:custGeom>
                <a:avLst/>
                <a:gdLst/>
                <a:ahLst/>
                <a:cxnLst>
                  <a:cxn ang="0">
                    <a:pos x="22" y="13"/>
                  </a:cxn>
                  <a:cxn ang="0">
                    <a:pos x="0" y="0"/>
                  </a:cxn>
                  <a:cxn ang="0">
                    <a:pos x="7" y="12"/>
                  </a:cxn>
                  <a:cxn ang="0">
                    <a:pos x="22" y="13"/>
                  </a:cxn>
                </a:cxnLst>
                <a:rect l="0" t="0" r="r" b="b"/>
                <a:pathLst>
                  <a:path w="23" h="19">
                    <a:moveTo>
                      <a:pt x="22" y="13"/>
                    </a:moveTo>
                    <a:cubicBezTo>
                      <a:pt x="23" y="8"/>
                      <a:pt x="0" y="0"/>
                      <a:pt x="0" y="0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22" y="19"/>
                      <a:pt x="22" y="1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25" name="Freeform 283"/>
              <p:cNvSpPr>
                <a:spLocks/>
              </p:cNvSpPr>
              <p:nvPr/>
            </p:nvSpPr>
            <p:spPr bwMode="gray">
              <a:xfrm>
                <a:off x="3818923" y="6245793"/>
                <a:ext cx="23336" cy="1108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19"/>
                  </a:cxn>
                  <a:cxn ang="0">
                    <a:pos x="40" y="2"/>
                  </a:cxn>
                  <a:cxn ang="0">
                    <a:pos x="9" y="0"/>
                  </a:cxn>
                </a:cxnLst>
                <a:rect l="0" t="0" r="r" b="b"/>
                <a:pathLst>
                  <a:path w="40" h="19">
                    <a:moveTo>
                      <a:pt x="9" y="0"/>
                    </a:moveTo>
                    <a:lnTo>
                      <a:pt x="0" y="19"/>
                    </a:lnTo>
                    <a:lnTo>
                      <a:pt x="40" y="2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26" name="Freeform 284"/>
              <p:cNvSpPr>
                <a:spLocks/>
              </p:cNvSpPr>
              <p:nvPr/>
            </p:nvSpPr>
            <p:spPr bwMode="gray">
              <a:xfrm>
                <a:off x="3824174" y="6284296"/>
                <a:ext cx="30336" cy="42588"/>
              </a:xfrm>
              <a:custGeom>
                <a:avLst/>
                <a:gdLst/>
                <a:ahLst/>
                <a:cxnLst>
                  <a:cxn ang="0">
                    <a:pos x="15" y="1"/>
                  </a:cxn>
                  <a:cxn ang="0">
                    <a:pos x="12" y="28"/>
                  </a:cxn>
                  <a:cxn ang="0">
                    <a:pos x="15" y="1"/>
                  </a:cxn>
                </a:cxnLst>
                <a:rect l="0" t="0" r="r" b="b"/>
                <a:pathLst>
                  <a:path w="22" h="31">
                    <a:moveTo>
                      <a:pt x="15" y="1"/>
                    </a:moveTo>
                    <a:cubicBezTo>
                      <a:pt x="0" y="2"/>
                      <a:pt x="2" y="31"/>
                      <a:pt x="12" y="28"/>
                    </a:cubicBezTo>
                    <a:cubicBezTo>
                      <a:pt x="22" y="24"/>
                      <a:pt x="22" y="0"/>
                      <a:pt x="15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27" name="Freeform 285"/>
              <p:cNvSpPr>
                <a:spLocks/>
              </p:cNvSpPr>
              <p:nvPr/>
            </p:nvSpPr>
            <p:spPr bwMode="gray">
              <a:xfrm>
                <a:off x="3788587" y="6287213"/>
                <a:ext cx="30336" cy="29753"/>
              </a:xfrm>
              <a:custGeom>
                <a:avLst/>
                <a:gdLst/>
                <a:ahLst/>
                <a:cxnLst>
                  <a:cxn ang="0">
                    <a:pos x="19" y="5"/>
                  </a:cxn>
                  <a:cxn ang="0">
                    <a:pos x="7" y="13"/>
                  </a:cxn>
                  <a:cxn ang="0">
                    <a:pos x="1" y="15"/>
                  </a:cxn>
                  <a:cxn ang="0">
                    <a:pos x="0" y="22"/>
                  </a:cxn>
                  <a:cxn ang="0">
                    <a:pos x="15" y="19"/>
                  </a:cxn>
                  <a:cxn ang="0">
                    <a:pos x="19" y="5"/>
                  </a:cxn>
                </a:cxnLst>
                <a:rect l="0" t="0" r="r" b="b"/>
                <a:pathLst>
                  <a:path w="22" h="22">
                    <a:moveTo>
                      <a:pt x="19" y="5"/>
                    </a:moveTo>
                    <a:cubicBezTo>
                      <a:pt x="11" y="0"/>
                      <a:pt x="7" y="13"/>
                      <a:pt x="7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7" y="22"/>
                      <a:pt x="15" y="19"/>
                    </a:cubicBezTo>
                    <a:cubicBezTo>
                      <a:pt x="22" y="16"/>
                      <a:pt x="19" y="5"/>
                      <a:pt x="19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28" name="Freeform 293"/>
              <p:cNvSpPr>
                <a:spLocks/>
              </p:cNvSpPr>
              <p:nvPr/>
            </p:nvSpPr>
            <p:spPr bwMode="gray">
              <a:xfrm>
                <a:off x="3960688" y="6204372"/>
                <a:ext cx="53672" cy="27419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14" y="1"/>
                  </a:cxn>
                  <a:cxn ang="0">
                    <a:pos x="0" y="8"/>
                  </a:cxn>
                  <a:cxn ang="0">
                    <a:pos x="11" y="12"/>
                  </a:cxn>
                  <a:cxn ang="0">
                    <a:pos x="22" y="20"/>
                  </a:cxn>
                  <a:cxn ang="0">
                    <a:pos x="29" y="11"/>
                  </a:cxn>
                  <a:cxn ang="0">
                    <a:pos x="38" y="4"/>
                  </a:cxn>
                </a:cxnLst>
                <a:rect l="0" t="0" r="r" b="b"/>
                <a:pathLst>
                  <a:path w="39" h="20">
                    <a:moveTo>
                      <a:pt x="38" y="4"/>
                    </a:moveTo>
                    <a:cubicBezTo>
                      <a:pt x="38" y="4"/>
                      <a:pt x="29" y="2"/>
                      <a:pt x="14" y="1"/>
                    </a:cubicBezTo>
                    <a:cubicBezTo>
                      <a:pt x="0" y="0"/>
                      <a:pt x="0" y="8"/>
                      <a:pt x="0" y="8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0" y="15"/>
                      <a:pt x="29" y="11"/>
                    </a:cubicBezTo>
                    <a:cubicBezTo>
                      <a:pt x="39" y="7"/>
                      <a:pt x="38" y="4"/>
                      <a:pt x="38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29" name="Freeform 294"/>
              <p:cNvSpPr>
                <a:spLocks/>
              </p:cNvSpPr>
              <p:nvPr/>
            </p:nvSpPr>
            <p:spPr bwMode="gray">
              <a:xfrm>
                <a:off x="3877846" y="6098194"/>
                <a:ext cx="42588" cy="61840"/>
              </a:xfrm>
              <a:custGeom>
                <a:avLst/>
                <a:gdLst/>
                <a:ahLst/>
                <a:cxnLst>
                  <a:cxn ang="0">
                    <a:pos x="11" y="45"/>
                  </a:cxn>
                  <a:cxn ang="0">
                    <a:pos x="23" y="41"/>
                  </a:cxn>
                  <a:cxn ang="0">
                    <a:pos x="30" y="5"/>
                  </a:cxn>
                  <a:cxn ang="0">
                    <a:pos x="9" y="1"/>
                  </a:cxn>
                  <a:cxn ang="0">
                    <a:pos x="11" y="15"/>
                  </a:cxn>
                  <a:cxn ang="0">
                    <a:pos x="13" y="28"/>
                  </a:cxn>
                  <a:cxn ang="0">
                    <a:pos x="8" y="35"/>
                  </a:cxn>
                  <a:cxn ang="0">
                    <a:pos x="11" y="45"/>
                  </a:cxn>
                </a:cxnLst>
                <a:rect l="0" t="0" r="r" b="b"/>
                <a:pathLst>
                  <a:path w="31" h="45">
                    <a:moveTo>
                      <a:pt x="11" y="45"/>
                    </a:moveTo>
                    <a:cubicBezTo>
                      <a:pt x="23" y="41"/>
                      <a:pt x="23" y="41"/>
                      <a:pt x="23" y="41"/>
                    </a:cubicBezTo>
                    <a:cubicBezTo>
                      <a:pt x="23" y="41"/>
                      <a:pt x="28" y="11"/>
                      <a:pt x="30" y="5"/>
                    </a:cubicBezTo>
                    <a:cubicBezTo>
                      <a:pt x="31" y="0"/>
                      <a:pt x="9" y="1"/>
                      <a:pt x="9" y="1"/>
                    </a:cubicBezTo>
                    <a:cubicBezTo>
                      <a:pt x="0" y="4"/>
                      <a:pt x="11" y="15"/>
                      <a:pt x="11" y="15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8" y="35"/>
                      <a:pt x="8" y="35"/>
                      <a:pt x="8" y="35"/>
                    </a:cubicBezTo>
                    <a:lnTo>
                      <a:pt x="11" y="4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30" name="Freeform 295"/>
              <p:cNvSpPr>
                <a:spLocks/>
              </p:cNvSpPr>
              <p:nvPr/>
            </p:nvSpPr>
            <p:spPr bwMode="gray">
              <a:xfrm>
                <a:off x="3895931" y="6221873"/>
                <a:ext cx="45505" cy="26253"/>
              </a:xfrm>
              <a:custGeom>
                <a:avLst/>
                <a:gdLst/>
                <a:ahLst/>
                <a:cxnLst>
                  <a:cxn ang="0">
                    <a:pos x="29" y="8"/>
                  </a:cxn>
                  <a:cxn ang="0">
                    <a:pos x="24" y="0"/>
                  </a:cxn>
                  <a:cxn ang="0">
                    <a:pos x="19" y="4"/>
                  </a:cxn>
                  <a:cxn ang="0">
                    <a:pos x="8" y="3"/>
                  </a:cxn>
                  <a:cxn ang="0">
                    <a:pos x="0" y="8"/>
                  </a:cxn>
                  <a:cxn ang="0">
                    <a:pos x="4" y="19"/>
                  </a:cxn>
                  <a:cxn ang="0">
                    <a:pos x="13" y="13"/>
                  </a:cxn>
                  <a:cxn ang="0">
                    <a:pos x="29" y="8"/>
                  </a:cxn>
                </a:cxnLst>
                <a:rect l="0" t="0" r="r" b="b"/>
                <a:pathLst>
                  <a:path w="33" h="19">
                    <a:moveTo>
                      <a:pt x="29" y="8"/>
                    </a:moveTo>
                    <a:cubicBezTo>
                      <a:pt x="33" y="2"/>
                      <a:pt x="24" y="0"/>
                      <a:pt x="24" y="0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24" y="14"/>
                      <a:pt x="29" y="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31" name="Freeform 296"/>
              <p:cNvSpPr>
                <a:spLocks/>
              </p:cNvSpPr>
              <p:nvPr/>
            </p:nvSpPr>
            <p:spPr bwMode="gray">
              <a:xfrm>
                <a:off x="3854510" y="6321633"/>
                <a:ext cx="41421" cy="27419"/>
              </a:xfrm>
              <a:custGeom>
                <a:avLst/>
                <a:gdLst/>
                <a:ahLst/>
                <a:cxnLst>
                  <a:cxn ang="0">
                    <a:pos x="14" y="19"/>
                  </a:cxn>
                  <a:cxn ang="0">
                    <a:pos x="30" y="0"/>
                  </a:cxn>
                  <a:cxn ang="0">
                    <a:pos x="14" y="19"/>
                  </a:cxn>
                </a:cxnLst>
                <a:rect l="0" t="0" r="r" b="b"/>
                <a:pathLst>
                  <a:path w="30" h="20">
                    <a:moveTo>
                      <a:pt x="14" y="19"/>
                    </a:moveTo>
                    <a:cubicBezTo>
                      <a:pt x="29" y="20"/>
                      <a:pt x="30" y="0"/>
                      <a:pt x="30" y="0"/>
                    </a:cubicBezTo>
                    <a:cubicBezTo>
                      <a:pt x="22" y="2"/>
                      <a:pt x="0" y="17"/>
                      <a:pt x="14" y="1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32" name="Freeform 298"/>
              <p:cNvSpPr>
                <a:spLocks/>
              </p:cNvSpPr>
              <p:nvPr/>
            </p:nvSpPr>
            <p:spPr bwMode="gray">
              <a:xfrm>
                <a:off x="3818923" y="6383473"/>
                <a:ext cx="20419" cy="19252"/>
              </a:xfrm>
              <a:custGeom>
                <a:avLst/>
                <a:gdLst/>
                <a:ahLst/>
                <a:cxnLst>
                  <a:cxn ang="0">
                    <a:pos x="14" y="14"/>
                  </a:cxn>
                  <a:cxn ang="0">
                    <a:pos x="15" y="6"/>
                  </a:cxn>
                  <a:cxn ang="0">
                    <a:pos x="7" y="0"/>
                  </a:cxn>
                  <a:cxn ang="0">
                    <a:pos x="14" y="14"/>
                  </a:cxn>
                </a:cxnLst>
                <a:rect l="0" t="0" r="r" b="b"/>
                <a:pathLst>
                  <a:path w="15" h="14">
                    <a:moveTo>
                      <a:pt x="14" y="14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6"/>
                      <a:pt x="14" y="14"/>
                      <a:pt x="14" y="1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33" name="Freeform 299"/>
              <p:cNvSpPr>
                <a:spLocks/>
              </p:cNvSpPr>
              <p:nvPr/>
            </p:nvSpPr>
            <p:spPr bwMode="gray">
              <a:xfrm>
                <a:off x="3813089" y="6347303"/>
                <a:ext cx="27419" cy="22169"/>
              </a:xfrm>
              <a:custGeom>
                <a:avLst/>
                <a:gdLst/>
                <a:ahLst/>
                <a:cxnLst>
                  <a:cxn ang="0">
                    <a:pos x="13" y="8"/>
                  </a:cxn>
                  <a:cxn ang="0">
                    <a:pos x="2" y="0"/>
                  </a:cxn>
                  <a:cxn ang="0">
                    <a:pos x="13" y="8"/>
                  </a:cxn>
                </a:cxnLst>
                <a:rect l="0" t="0" r="r" b="b"/>
                <a:pathLst>
                  <a:path w="20" h="16">
                    <a:moveTo>
                      <a:pt x="13" y="8"/>
                    </a:moveTo>
                    <a:cubicBezTo>
                      <a:pt x="20" y="0"/>
                      <a:pt x="2" y="0"/>
                      <a:pt x="2" y="0"/>
                    </a:cubicBezTo>
                    <a:cubicBezTo>
                      <a:pt x="0" y="0"/>
                      <a:pt x="5" y="16"/>
                      <a:pt x="13" y="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34" name="Freeform 300"/>
              <p:cNvSpPr>
                <a:spLocks/>
              </p:cNvSpPr>
              <p:nvPr/>
            </p:nvSpPr>
            <p:spPr bwMode="gray">
              <a:xfrm>
                <a:off x="3703995" y="6343219"/>
                <a:ext cx="36170" cy="19252"/>
              </a:xfrm>
              <a:custGeom>
                <a:avLst/>
                <a:gdLst/>
                <a:ahLst/>
                <a:cxnLst>
                  <a:cxn ang="0">
                    <a:pos x="7" y="13"/>
                  </a:cxn>
                  <a:cxn ang="0">
                    <a:pos x="26" y="2"/>
                  </a:cxn>
                  <a:cxn ang="0">
                    <a:pos x="8" y="0"/>
                  </a:cxn>
                  <a:cxn ang="0">
                    <a:pos x="7" y="13"/>
                  </a:cxn>
                </a:cxnLst>
                <a:rect l="0" t="0" r="r" b="b"/>
                <a:pathLst>
                  <a:path w="26" h="14">
                    <a:moveTo>
                      <a:pt x="7" y="13"/>
                    </a:moveTo>
                    <a:cubicBezTo>
                      <a:pt x="13" y="12"/>
                      <a:pt x="26" y="2"/>
                      <a:pt x="26" y="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0" y="14"/>
                      <a:pt x="7" y="1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35" name="Freeform 301"/>
              <p:cNvSpPr>
                <a:spLocks/>
              </p:cNvSpPr>
              <p:nvPr/>
            </p:nvSpPr>
            <p:spPr bwMode="gray">
              <a:xfrm>
                <a:off x="3877846" y="5990850"/>
                <a:ext cx="88092" cy="64756"/>
              </a:xfrm>
              <a:custGeom>
                <a:avLst/>
                <a:gdLst/>
                <a:ahLst/>
                <a:cxnLst>
                  <a:cxn ang="0">
                    <a:pos x="28" y="8"/>
                  </a:cxn>
                  <a:cxn ang="0">
                    <a:pos x="7" y="10"/>
                  </a:cxn>
                  <a:cxn ang="0">
                    <a:pos x="21" y="29"/>
                  </a:cxn>
                  <a:cxn ang="0">
                    <a:pos x="28" y="28"/>
                  </a:cxn>
                  <a:cxn ang="0">
                    <a:pos x="35" y="20"/>
                  </a:cxn>
                  <a:cxn ang="0">
                    <a:pos x="34" y="28"/>
                  </a:cxn>
                  <a:cxn ang="0">
                    <a:pos x="27" y="38"/>
                  </a:cxn>
                  <a:cxn ang="0">
                    <a:pos x="52" y="45"/>
                  </a:cxn>
                  <a:cxn ang="0">
                    <a:pos x="64" y="27"/>
                  </a:cxn>
                  <a:cxn ang="0">
                    <a:pos x="50" y="14"/>
                  </a:cxn>
                  <a:cxn ang="0">
                    <a:pos x="44" y="4"/>
                  </a:cxn>
                  <a:cxn ang="0">
                    <a:pos x="28" y="8"/>
                  </a:cxn>
                </a:cxnLst>
                <a:rect l="0" t="0" r="r" b="b"/>
                <a:pathLst>
                  <a:path w="64" h="47">
                    <a:moveTo>
                      <a:pt x="28" y="8"/>
                    </a:moveTo>
                    <a:cubicBezTo>
                      <a:pt x="25" y="9"/>
                      <a:pt x="7" y="10"/>
                      <a:pt x="7" y="10"/>
                    </a:cubicBezTo>
                    <a:cubicBezTo>
                      <a:pt x="0" y="31"/>
                      <a:pt x="17" y="31"/>
                      <a:pt x="21" y="29"/>
                    </a:cubicBezTo>
                    <a:cubicBezTo>
                      <a:pt x="25" y="28"/>
                      <a:pt x="28" y="28"/>
                      <a:pt x="28" y="28"/>
                    </a:cubicBezTo>
                    <a:cubicBezTo>
                      <a:pt x="28" y="28"/>
                      <a:pt x="30" y="19"/>
                      <a:pt x="35" y="20"/>
                    </a:cubicBezTo>
                    <a:cubicBezTo>
                      <a:pt x="40" y="20"/>
                      <a:pt x="38" y="24"/>
                      <a:pt x="34" y="28"/>
                    </a:cubicBezTo>
                    <a:cubicBezTo>
                      <a:pt x="30" y="32"/>
                      <a:pt x="27" y="38"/>
                      <a:pt x="27" y="38"/>
                    </a:cubicBezTo>
                    <a:cubicBezTo>
                      <a:pt x="27" y="38"/>
                      <a:pt x="41" y="47"/>
                      <a:pt x="52" y="45"/>
                    </a:cubicBezTo>
                    <a:cubicBezTo>
                      <a:pt x="63" y="43"/>
                      <a:pt x="64" y="27"/>
                      <a:pt x="64" y="27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0" y="14"/>
                      <a:pt x="48" y="7"/>
                      <a:pt x="44" y="4"/>
                    </a:cubicBezTo>
                    <a:cubicBezTo>
                      <a:pt x="40" y="0"/>
                      <a:pt x="31" y="6"/>
                      <a:pt x="28" y="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36" name="Freeform 302"/>
              <p:cNvSpPr>
                <a:spLocks/>
              </p:cNvSpPr>
              <p:nvPr/>
            </p:nvSpPr>
            <p:spPr bwMode="gray">
              <a:xfrm>
                <a:off x="3800838" y="5905092"/>
                <a:ext cx="34420" cy="32087"/>
              </a:xfrm>
              <a:custGeom>
                <a:avLst/>
                <a:gdLst/>
                <a:ahLst/>
                <a:cxnLst>
                  <a:cxn ang="0">
                    <a:pos x="59" y="55"/>
                  </a:cxn>
                  <a:cxn ang="0">
                    <a:pos x="52" y="10"/>
                  </a:cxn>
                  <a:cxn ang="0">
                    <a:pos x="5" y="0"/>
                  </a:cxn>
                  <a:cxn ang="0">
                    <a:pos x="0" y="40"/>
                  </a:cxn>
                  <a:cxn ang="0">
                    <a:pos x="38" y="38"/>
                  </a:cxn>
                  <a:cxn ang="0">
                    <a:pos x="59" y="55"/>
                  </a:cxn>
                </a:cxnLst>
                <a:rect l="0" t="0" r="r" b="b"/>
                <a:pathLst>
                  <a:path w="59" h="55">
                    <a:moveTo>
                      <a:pt x="59" y="55"/>
                    </a:moveTo>
                    <a:lnTo>
                      <a:pt x="52" y="10"/>
                    </a:lnTo>
                    <a:lnTo>
                      <a:pt x="5" y="0"/>
                    </a:lnTo>
                    <a:lnTo>
                      <a:pt x="0" y="40"/>
                    </a:lnTo>
                    <a:lnTo>
                      <a:pt x="38" y="38"/>
                    </a:lnTo>
                    <a:lnTo>
                      <a:pt x="59" y="5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37" name="Freeform 303"/>
              <p:cNvSpPr>
                <a:spLocks/>
              </p:cNvSpPr>
              <p:nvPr/>
            </p:nvSpPr>
            <p:spPr bwMode="gray">
              <a:xfrm>
                <a:off x="3842259" y="5836251"/>
                <a:ext cx="30336" cy="22169"/>
              </a:xfrm>
              <a:custGeom>
                <a:avLst/>
                <a:gdLst/>
                <a:ahLst/>
                <a:cxnLst>
                  <a:cxn ang="0">
                    <a:pos x="22" y="6"/>
                  </a:cxn>
                  <a:cxn ang="0">
                    <a:pos x="6" y="0"/>
                  </a:cxn>
                  <a:cxn ang="0">
                    <a:pos x="14" y="16"/>
                  </a:cxn>
                  <a:cxn ang="0">
                    <a:pos x="22" y="6"/>
                  </a:cxn>
                </a:cxnLst>
                <a:rect l="0" t="0" r="r" b="b"/>
                <a:pathLst>
                  <a:path w="22" h="16">
                    <a:moveTo>
                      <a:pt x="22" y="6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0" y="9"/>
                      <a:pt x="14" y="16"/>
                      <a:pt x="14" y="16"/>
                    </a:cubicBezTo>
                    <a:lnTo>
                      <a:pt x="22" y="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38" name="Freeform 304"/>
              <p:cNvSpPr>
                <a:spLocks/>
              </p:cNvSpPr>
              <p:nvPr/>
            </p:nvSpPr>
            <p:spPr bwMode="gray">
              <a:xfrm>
                <a:off x="3737248" y="5790747"/>
                <a:ext cx="55422" cy="31503"/>
              </a:xfrm>
              <a:custGeom>
                <a:avLst/>
                <a:gdLst/>
                <a:ahLst/>
                <a:cxnLst>
                  <a:cxn ang="0">
                    <a:pos x="22" y="3"/>
                  </a:cxn>
                  <a:cxn ang="0">
                    <a:pos x="20" y="23"/>
                  </a:cxn>
                  <a:cxn ang="0">
                    <a:pos x="22" y="3"/>
                  </a:cxn>
                </a:cxnLst>
                <a:rect l="0" t="0" r="r" b="b"/>
                <a:pathLst>
                  <a:path w="40" h="23">
                    <a:moveTo>
                      <a:pt x="22" y="3"/>
                    </a:moveTo>
                    <a:cubicBezTo>
                      <a:pt x="17" y="0"/>
                      <a:pt x="0" y="23"/>
                      <a:pt x="20" y="23"/>
                    </a:cubicBezTo>
                    <a:cubicBezTo>
                      <a:pt x="40" y="23"/>
                      <a:pt x="29" y="7"/>
                      <a:pt x="22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39" name="Freeform 305"/>
              <p:cNvSpPr>
                <a:spLocks/>
              </p:cNvSpPr>
              <p:nvPr/>
            </p:nvSpPr>
            <p:spPr bwMode="gray">
              <a:xfrm>
                <a:off x="3690577" y="5840335"/>
                <a:ext cx="50755" cy="41421"/>
              </a:xfrm>
              <a:custGeom>
                <a:avLst/>
                <a:gdLst/>
                <a:ahLst/>
                <a:cxnLst>
                  <a:cxn ang="0">
                    <a:pos x="3" y="3"/>
                  </a:cxn>
                  <a:cxn ang="0">
                    <a:pos x="8" y="15"/>
                  </a:cxn>
                  <a:cxn ang="0">
                    <a:pos x="19" y="16"/>
                  </a:cxn>
                  <a:cxn ang="0">
                    <a:pos x="25" y="29"/>
                  </a:cxn>
                  <a:cxn ang="0">
                    <a:pos x="36" y="30"/>
                  </a:cxn>
                  <a:cxn ang="0">
                    <a:pos x="26" y="14"/>
                  </a:cxn>
                  <a:cxn ang="0">
                    <a:pos x="3" y="3"/>
                  </a:cxn>
                </a:cxnLst>
                <a:rect l="0" t="0" r="r" b="b"/>
                <a:pathLst>
                  <a:path w="37" h="30">
                    <a:moveTo>
                      <a:pt x="3" y="3"/>
                    </a:moveTo>
                    <a:cubicBezTo>
                      <a:pt x="0" y="10"/>
                      <a:pt x="8" y="15"/>
                      <a:pt x="8" y="15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2"/>
                      <a:pt x="26" y="14"/>
                    </a:cubicBezTo>
                    <a:cubicBezTo>
                      <a:pt x="16" y="6"/>
                      <a:pt x="5" y="0"/>
                      <a:pt x="3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40" name="Freeform 306"/>
              <p:cNvSpPr>
                <a:spLocks/>
              </p:cNvSpPr>
              <p:nvPr/>
            </p:nvSpPr>
            <p:spPr bwMode="gray">
              <a:xfrm>
                <a:off x="3624070" y="5878839"/>
                <a:ext cx="45505" cy="37337"/>
              </a:xfrm>
              <a:custGeom>
                <a:avLst/>
                <a:gdLst/>
                <a:ahLst/>
                <a:cxnLst>
                  <a:cxn ang="0">
                    <a:pos x="32" y="27"/>
                  </a:cxn>
                  <a:cxn ang="0">
                    <a:pos x="33" y="19"/>
                  </a:cxn>
                  <a:cxn ang="0">
                    <a:pos x="26" y="18"/>
                  </a:cxn>
                  <a:cxn ang="0">
                    <a:pos x="15" y="7"/>
                  </a:cxn>
                  <a:cxn ang="0">
                    <a:pos x="6" y="0"/>
                  </a:cxn>
                  <a:cxn ang="0">
                    <a:pos x="22" y="25"/>
                  </a:cxn>
                  <a:cxn ang="0">
                    <a:pos x="32" y="27"/>
                  </a:cxn>
                </a:cxnLst>
                <a:rect l="0" t="0" r="r" b="b"/>
                <a:pathLst>
                  <a:path w="33" h="27">
                    <a:moveTo>
                      <a:pt x="32" y="27"/>
                    </a:moveTo>
                    <a:cubicBezTo>
                      <a:pt x="33" y="19"/>
                      <a:pt x="33" y="19"/>
                      <a:pt x="33" y="19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17"/>
                      <a:pt x="22" y="25"/>
                      <a:pt x="22" y="25"/>
                    </a:cubicBezTo>
                    <a:lnTo>
                      <a:pt x="32" y="27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41" name="Freeform 307"/>
              <p:cNvSpPr>
                <a:spLocks/>
              </p:cNvSpPr>
              <p:nvPr/>
            </p:nvSpPr>
            <p:spPr bwMode="gray">
              <a:xfrm>
                <a:off x="3626987" y="6001935"/>
                <a:ext cx="18085" cy="25669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8" y="12"/>
                  </a:cxn>
                  <a:cxn ang="0">
                    <a:pos x="0" y="5"/>
                  </a:cxn>
                </a:cxnLst>
                <a:rect l="0" t="0" r="r" b="b"/>
                <a:pathLst>
                  <a:path w="13" h="19">
                    <a:moveTo>
                      <a:pt x="0" y="5"/>
                    </a:moveTo>
                    <a:cubicBezTo>
                      <a:pt x="0" y="5"/>
                      <a:pt x="3" y="19"/>
                      <a:pt x="8" y="12"/>
                    </a:cubicBezTo>
                    <a:cubicBezTo>
                      <a:pt x="13" y="6"/>
                      <a:pt x="2" y="0"/>
                      <a:pt x="0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42" name="Freeform 308"/>
              <p:cNvSpPr>
                <a:spLocks/>
              </p:cNvSpPr>
              <p:nvPr/>
            </p:nvSpPr>
            <p:spPr bwMode="gray">
              <a:xfrm>
                <a:off x="3665491" y="6003102"/>
                <a:ext cx="26253" cy="24502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5" y="13"/>
                  </a:cxn>
                  <a:cxn ang="0">
                    <a:pos x="16" y="4"/>
                  </a:cxn>
                </a:cxnLst>
                <a:rect l="0" t="0" r="r" b="b"/>
                <a:pathLst>
                  <a:path w="19" h="18">
                    <a:moveTo>
                      <a:pt x="16" y="4"/>
                    </a:moveTo>
                    <a:cubicBezTo>
                      <a:pt x="8" y="0"/>
                      <a:pt x="0" y="9"/>
                      <a:pt x="5" y="13"/>
                    </a:cubicBezTo>
                    <a:cubicBezTo>
                      <a:pt x="11" y="18"/>
                      <a:pt x="19" y="5"/>
                      <a:pt x="16" y="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43" name="Freeform 309"/>
              <p:cNvSpPr>
                <a:spLocks/>
              </p:cNvSpPr>
              <p:nvPr/>
            </p:nvSpPr>
            <p:spPr bwMode="gray">
              <a:xfrm>
                <a:off x="3733165" y="6044522"/>
                <a:ext cx="31503" cy="30336"/>
              </a:xfrm>
              <a:custGeom>
                <a:avLst/>
                <a:gdLst/>
                <a:ahLst/>
                <a:cxnLst>
                  <a:cxn ang="0">
                    <a:pos x="20" y="20"/>
                  </a:cxn>
                  <a:cxn ang="0">
                    <a:pos x="6" y="4"/>
                  </a:cxn>
                  <a:cxn ang="0">
                    <a:pos x="20" y="20"/>
                  </a:cxn>
                </a:cxnLst>
                <a:rect l="0" t="0" r="r" b="b"/>
                <a:pathLst>
                  <a:path w="23" h="22">
                    <a:moveTo>
                      <a:pt x="20" y="20"/>
                    </a:moveTo>
                    <a:cubicBezTo>
                      <a:pt x="23" y="18"/>
                      <a:pt x="9" y="0"/>
                      <a:pt x="6" y="4"/>
                    </a:cubicBezTo>
                    <a:cubicBezTo>
                      <a:pt x="0" y="10"/>
                      <a:pt x="16" y="22"/>
                      <a:pt x="20" y="2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44" name="Freeform 310"/>
              <p:cNvSpPr>
                <a:spLocks/>
              </p:cNvSpPr>
              <p:nvPr/>
            </p:nvSpPr>
            <p:spPr bwMode="gray">
              <a:xfrm>
                <a:off x="3702828" y="6216623"/>
                <a:ext cx="37337" cy="27419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13" y="13"/>
                  </a:cxn>
                  <a:cxn ang="0">
                    <a:pos x="7" y="2"/>
                  </a:cxn>
                </a:cxnLst>
                <a:rect l="0" t="0" r="r" b="b"/>
                <a:pathLst>
                  <a:path w="27" h="20">
                    <a:moveTo>
                      <a:pt x="7" y="2"/>
                    </a:moveTo>
                    <a:cubicBezTo>
                      <a:pt x="7" y="2"/>
                      <a:pt x="0" y="20"/>
                      <a:pt x="13" y="13"/>
                    </a:cubicBezTo>
                    <a:cubicBezTo>
                      <a:pt x="27" y="6"/>
                      <a:pt x="12" y="0"/>
                      <a:pt x="7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45" name="Freeform 311"/>
              <p:cNvSpPr>
                <a:spLocks/>
              </p:cNvSpPr>
              <p:nvPr/>
            </p:nvSpPr>
            <p:spPr bwMode="gray">
              <a:xfrm>
                <a:off x="3719163" y="6246959"/>
                <a:ext cx="14001" cy="19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31"/>
                  </a:cxn>
                  <a:cxn ang="0">
                    <a:pos x="24" y="33"/>
                  </a:cxn>
                  <a:cxn ang="0">
                    <a:pos x="12" y="0"/>
                  </a:cxn>
                </a:cxnLst>
                <a:rect l="0" t="0" r="r" b="b"/>
                <a:pathLst>
                  <a:path w="24" h="33">
                    <a:moveTo>
                      <a:pt x="12" y="0"/>
                    </a:moveTo>
                    <a:lnTo>
                      <a:pt x="0" y="31"/>
                    </a:lnTo>
                    <a:lnTo>
                      <a:pt x="24" y="33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46" name="Freeform 312"/>
              <p:cNvSpPr>
                <a:spLocks/>
              </p:cNvSpPr>
              <p:nvPr/>
            </p:nvSpPr>
            <p:spPr bwMode="gray">
              <a:xfrm>
                <a:off x="3726164" y="6282546"/>
                <a:ext cx="12835" cy="1283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19" y="22"/>
                  </a:cxn>
                  <a:cxn ang="0">
                    <a:pos x="22" y="3"/>
                  </a:cxn>
                  <a:cxn ang="0">
                    <a:pos x="3" y="0"/>
                  </a:cxn>
                  <a:cxn ang="0">
                    <a:pos x="0" y="19"/>
                  </a:cxn>
                </a:cxnLst>
                <a:rect l="0" t="0" r="r" b="b"/>
                <a:pathLst>
                  <a:path w="22" h="22">
                    <a:moveTo>
                      <a:pt x="0" y="19"/>
                    </a:moveTo>
                    <a:lnTo>
                      <a:pt x="19" y="22"/>
                    </a:lnTo>
                    <a:lnTo>
                      <a:pt x="22" y="3"/>
                    </a:lnTo>
                    <a:lnTo>
                      <a:pt x="3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47" name="Freeform 313"/>
              <p:cNvSpPr>
                <a:spLocks/>
              </p:cNvSpPr>
              <p:nvPr/>
            </p:nvSpPr>
            <p:spPr bwMode="gray">
              <a:xfrm>
                <a:off x="3751250" y="6311716"/>
                <a:ext cx="11084" cy="9918"/>
              </a:xfrm>
              <a:custGeom>
                <a:avLst/>
                <a:gdLst/>
                <a:ahLst/>
                <a:cxnLst>
                  <a:cxn ang="0">
                    <a:pos x="16" y="17"/>
                  </a:cxn>
                  <a:cxn ang="0">
                    <a:pos x="19" y="2"/>
                  </a:cxn>
                  <a:cxn ang="0">
                    <a:pos x="2" y="0"/>
                  </a:cxn>
                  <a:cxn ang="0">
                    <a:pos x="0" y="14"/>
                  </a:cxn>
                  <a:cxn ang="0">
                    <a:pos x="16" y="17"/>
                  </a:cxn>
                </a:cxnLst>
                <a:rect l="0" t="0" r="r" b="b"/>
                <a:pathLst>
                  <a:path w="19" h="17">
                    <a:moveTo>
                      <a:pt x="16" y="17"/>
                    </a:moveTo>
                    <a:lnTo>
                      <a:pt x="19" y="2"/>
                    </a:lnTo>
                    <a:lnTo>
                      <a:pt x="2" y="0"/>
                    </a:lnTo>
                    <a:lnTo>
                      <a:pt x="0" y="14"/>
                    </a:lnTo>
                    <a:lnTo>
                      <a:pt x="16" y="17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48" name="Freeform 314"/>
              <p:cNvSpPr>
                <a:spLocks/>
              </p:cNvSpPr>
              <p:nvPr/>
            </p:nvSpPr>
            <p:spPr bwMode="gray">
              <a:xfrm>
                <a:off x="3774586" y="6242876"/>
                <a:ext cx="15168" cy="22169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38"/>
                  </a:cxn>
                  <a:cxn ang="0">
                    <a:pos x="26" y="19"/>
                  </a:cxn>
                  <a:cxn ang="0">
                    <a:pos x="5" y="0"/>
                  </a:cxn>
                </a:cxnLst>
                <a:rect l="0" t="0" r="r" b="b"/>
                <a:pathLst>
                  <a:path w="26" h="38">
                    <a:moveTo>
                      <a:pt x="5" y="0"/>
                    </a:moveTo>
                    <a:lnTo>
                      <a:pt x="0" y="38"/>
                    </a:lnTo>
                    <a:lnTo>
                      <a:pt x="26" y="19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49" name="Freeform 315"/>
              <p:cNvSpPr>
                <a:spLocks/>
              </p:cNvSpPr>
              <p:nvPr/>
            </p:nvSpPr>
            <p:spPr bwMode="gray">
              <a:xfrm>
                <a:off x="3624070" y="6200288"/>
                <a:ext cx="15168" cy="16335"/>
              </a:xfrm>
              <a:custGeom>
                <a:avLst/>
                <a:gdLst/>
                <a:ahLst/>
                <a:cxnLst>
                  <a:cxn ang="0">
                    <a:pos x="5" y="23"/>
                  </a:cxn>
                  <a:cxn ang="0">
                    <a:pos x="10" y="28"/>
                  </a:cxn>
                  <a:cxn ang="0">
                    <a:pos x="26" y="2"/>
                  </a:cxn>
                  <a:cxn ang="0">
                    <a:pos x="0" y="0"/>
                  </a:cxn>
                  <a:cxn ang="0">
                    <a:pos x="5" y="23"/>
                  </a:cxn>
                </a:cxnLst>
                <a:rect l="0" t="0" r="r" b="b"/>
                <a:pathLst>
                  <a:path w="26" h="28">
                    <a:moveTo>
                      <a:pt x="5" y="23"/>
                    </a:moveTo>
                    <a:lnTo>
                      <a:pt x="10" y="28"/>
                    </a:lnTo>
                    <a:lnTo>
                      <a:pt x="26" y="2"/>
                    </a:lnTo>
                    <a:lnTo>
                      <a:pt x="0" y="0"/>
                    </a:lnTo>
                    <a:lnTo>
                      <a:pt x="5" y="23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</p:grpSp>
        <p:sp>
          <p:nvSpPr>
            <p:cNvPr id="69" name="Freeform 316"/>
            <p:cNvSpPr>
              <a:spLocks/>
            </p:cNvSpPr>
            <p:nvPr/>
          </p:nvSpPr>
          <p:spPr bwMode="gray">
            <a:xfrm>
              <a:off x="3530726" y="5333365"/>
              <a:ext cx="636480" cy="402539"/>
            </a:xfrm>
            <a:custGeom>
              <a:avLst/>
              <a:gdLst/>
              <a:ahLst/>
              <a:cxnLst>
                <a:cxn ang="0">
                  <a:pos x="419" y="38"/>
                </a:cxn>
                <a:cxn ang="0">
                  <a:pos x="401" y="29"/>
                </a:cxn>
                <a:cxn ang="0">
                  <a:pos x="376" y="24"/>
                </a:cxn>
                <a:cxn ang="0">
                  <a:pos x="305" y="21"/>
                </a:cxn>
                <a:cxn ang="0">
                  <a:pos x="241" y="60"/>
                </a:cxn>
                <a:cxn ang="0">
                  <a:pos x="209" y="56"/>
                </a:cxn>
                <a:cxn ang="0">
                  <a:pos x="179" y="50"/>
                </a:cxn>
                <a:cxn ang="0">
                  <a:pos x="142" y="55"/>
                </a:cxn>
                <a:cxn ang="0">
                  <a:pos x="104" y="42"/>
                </a:cxn>
                <a:cxn ang="0">
                  <a:pos x="61" y="40"/>
                </a:cxn>
                <a:cxn ang="0">
                  <a:pos x="61" y="16"/>
                </a:cxn>
                <a:cxn ang="0">
                  <a:pos x="37" y="0"/>
                </a:cxn>
                <a:cxn ang="0">
                  <a:pos x="28" y="16"/>
                </a:cxn>
                <a:cxn ang="0">
                  <a:pos x="13" y="41"/>
                </a:cxn>
                <a:cxn ang="0">
                  <a:pos x="24" y="70"/>
                </a:cxn>
                <a:cxn ang="0">
                  <a:pos x="59" y="105"/>
                </a:cxn>
                <a:cxn ang="0">
                  <a:pos x="36" y="130"/>
                </a:cxn>
                <a:cxn ang="0">
                  <a:pos x="11" y="139"/>
                </a:cxn>
                <a:cxn ang="0">
                  <a:pos x="11" y="156"/>
                </a:cxn>
                <a:cxn ang="0">
                  <a:pos x="6" y="183"/>
                </a:cxn>
                <a:cxn ang="0">
                  <a:pos x="0" y="179"/>
                </a:cxn>
                <a:cxn ang="0">
                  <a:pos x="16" y="195"/>
                </a:cxn>
                <a:cxn ang="0">
                  <a:pos x="44" y="211"/>
                </a:cxn>
                <a:cxn ang="0">
                  <a:pos x="54" y="238"/>
                </a:cxn>
                <a:cxn ang="0">
                  <a:pos x="47" y="281"/>
                </a:cxn>
                <a:cxn ang="0">
                  <a:pos x="63" y="277"/>
                </a:cxn>
                <a:cxn ang="0">
                  <a:pos x="107" y="271"/>
                </a:cxn>
                <a:cxn ang="0">
                  <a:pos x="145" y="264"/>
                </a:cxn>
                <a:cxn ang="0">
                  <a:pos x="173" y="272"/>
                </a:cxn>
                <a:cxn ang="0">
                  <a:pos x="197" y="274"/>
                </a:cxn>
                <a:cxn ang="0">
                  <a:pos x="239" y="287"/>
                </a:cxn>
                <a:cxn ang="0">
                  <a:pos x="268" y="286"/>
                </a:cxn>
                <a:cxn ang="0">
                  <a:pos x="283" y="264"/>
                </a:cxn>
                <a:cxn ang="0">
                  <a:pos x="280" y="242"/>
                </a:cxn>
                <a:cxn ang="0">
                  <a:pos x="298" y="234"/>
                </a:cxn>
                <a:cxn ang="0">
                  <a:pos x="318" y="215"/>
                </a:cxn>
                <a:cxn ang="0">
                  <a:pos x="343" y="216"/>
                </a:cxn>
                <a:cxn ang="0">
                  <a:pos x="380" y="223"/>
                </a:cxn>
                <a:cxn ang="0">
                  <a:pos x="386" y="218"/>
                </a:cxn>
                <a:cxn ang="0">
                  <a:pos x="410" y="213"/>
                </a:cxn>
                <a:cxn ang="0">
                  <a:pos x="421" y="222"/>
                </a:cxn>
                <a:cxn ang="0">
                  <a:pos x="409" y="191"/>
                </a:cxn>
                <a:cxn ang="0">
                  <a:pos x="399" y="171"/>
                </a:cxn>
                <a:cxn ang="0">
                  <a:pos x="378" y="171"/>
                </a:cxn>
                <a:cxn ang="0">
                  <a:pos x="391" y="157"/>
                </a:cxn>
                <a:cxn ang="0">
                  <a:pos x="409" y="144"/>
                </a:cxn>
                <a:cxn ang="0">
                  <a:pos x="411" y="91"/>
                </a:cxn>
                <a:cxn ang="0">
                  <a:pos x="438" y="72"/>
                </a:cxn>
                <a:cxn ang="0">
                  <a:pos x="456" y="74"/>
                </a:cxn>
                <a:cxn ang="0">
                  <a:pos x="436" y="44"/>
                </a:cxn>
              </a:cxnLst>
              <a:rect l="0" t="0" r="r" b="b"/>
              <a:pathLst>
                <a:path w="462" h="292">
                  <a:moveTo>
                    <a:pt x="436" y="44"/>
                  </a:moveTo>
                  <a:cubicBezTo>
                    <a:pt x="430" y="43"/>
                    <a:pt x="419" y="38"/>
                    <a:pt x="419" y="38"/>
                  </a:cubicBezTo>
                  <a:cubicBezTo>
                    <a:pt x="419" y="38"/>
                    <a:pt x="419" y="38"/>
                    <a:pt x="416" y="22"/>
                  </a:cubicBezTo>
                  <a:cubicBezTo>
                    <a:pt x="416" y="22"/>
                    <a:pt x="405" y="31"/>
                    <a:pt x="401" y="29"/>
                  </a:cubicBezTo>
                  <a:cubicBezTo>
                    <a:pt x="397" y="26"/>
                    <a:pt x="398" y="19"/>
                    <a:pt x="395" y="18"/>
                  </a:cubicBezTo>
                  <a:cubicBezTo>
                    <a:pt x="392" y="18"/>
                    <a:pt x="381" y="26"/>
                    <a:pt x="376" y="24"/>
                  </a:cubicBezTo>
                  <a:cubicBezTo>
                    <a:pt x="370" y="21"/>
                    <a:pt x="364" y="8"/>
                    <a:pt x="351" y="10"/>
                  </a:cubicBezTo>
                  <a:cubicBezTo>
                    <a:pt x="337" y="12"/>
                    <a:pt x="312" y="21"/>
                    <a:pt x="305" y="21"/>
                  </a:cubicBezTo>
                  <a:cubicBezTo>
                    <a:pt x="295" y="21"/>
                    <a:pt x="281" y="33"/>
                    <a:pt x="273" y="41"/>
                  </a:cubicBezTo>
                  <a:cubicBezTo>
                    <a:pt x="266" y="49"/>
                    <a:pt x="259" y="59"/>
                    <a:pt x="241" y="60"/>
                  </a:cubicBezTo>
                  <a:cubicBezTo>
                    <a:pt x="221" y="61"/>
                    <a:pt x="219" y="53"/>
                    <a:pt x="219" y="53"/>
                  </a:cubicBezTo>
                  <a:cubicBezTo>
                    <a:pt x="219" y="53"/>
                    <a:pt x="219" y="53"/>
                    <a:pt x="209" y="56"/>
                  </a:cubicBezTo>
                  <a:cubicBezTo>
                    <a:pt x="209" y="56"/>
                    <a:pt x="209" y="56"/>
                    <a:pt x="200" y="50"/>
                  </a:cubicBezTo>
                  <a:cubicBezTo>
                    <a:pt x="200" y="50"/>
                    <a:pt x="185" y="55"/>
                    <a:pt x="179" y="50"/>
                  </a:cubicBezTo>
                  <a:cubicBezTo>
                    <a:pt x="174" y="49"/>
                    <a:pt x="173" y="46"/>
                    <a:pt x="167" y="46"/>
                  </a:cubicBezTo>
                  <a:cubicBezTo>
                    <a:pt x="162" y="50"/>
                    <a:pt x="159" y="57"/>
                    <a:pt x="142" y="55"/>
                  </a:cubicBezTo>
                  <a:cubicBezTo>
                    <a:pt x="127" y="54"/>
                    <a:pt x="115" y="44"/>
                    <a:pt x="115" y="44"/>
                  </a:cubicBezTo>
                  <a:cubicBezTo>
                    <a:pt x="115" y="44"/>
                    <a:pt x="115" y="44"/>
                    <a:pt x="104" y="42"/>
                  </a:cubicBezTo>
                  <a:cubicBezTo>
                    <a:pt x="104" y="42"/>
                    <a:pt x="96" y="35"/>
                    <a:pt x="91" y="34"/>
                  </a:cubicBezTo>
                  <a:cubicBezTo>
                    <a:pt x="86" y="32"/>
                    <a:pt x="68" y="43"/>
                    <a:pt x="61" y="40"/>
                  </a:cubicBezTo>
                  <a:cubicBezTo>
                    <a:pt x="52" y="38"/>
                    <a:pt x="47" y="36"/>
                    <a:pt x="48" y="28"/>
                  </a:cubicBezTo>
                  <a:cubicBezTo>
                    <a:pt x="51" y="20"/>
                    <a:pt x="61" y="23"/>
                    <a:pt x="61" y="16"/>
                  </a:cubicBezTo>
                  <a:cubicBezTo>
                    <a:pt x="62" y="10"/>
                    <a:pt x="58" y="12"/>
                    <a:pt x="52" y="9"/>
                  </a:cubicBezTo>
                  <a:cubicBezTo>
                    <a:pt x="49" y="9"/>
                    <a:pt x="42" y="4"/>
                    <a:pt x="37" y="0"/>
                  </a:cubicBezTo>
                  <a:cubicBezTo>
                    <a:pt x="35" y="3"/>
                    <a:pt x="32" y="5"/>
                    <a:pt x="32" y="5"/>
                  </a:cubicBezTo>
                  <a:cubicBezTo>
                    <a:pt x="32" y="5"/>
                    <a:pt x="32" y="13"/>
                    <a:pt x="28" y="16"/>
                  </a:cubicBezTo>
                  <a:cubicBezTo>
                    <a:pt x="25" y="19"/>
                    <a:pt x="20" y="20"/>
                    <a:pt x="20" y="20"/>
                  </a:cubicBezTo>
                  <a:cubicBezTo>
                    <a:pt x="20" y="20"/>
                    <a:pt x="20" y="20"/>
                    <a:pt x="13" y="41"/>
                  </a:cubicBezTo>
                  <a:cubicBezTo>
                    <a:pt x="13" y="41"/>
                    <a:pt x="13" y="41"/>
                    <a:pt x="22" y="56"/>
                  </a:cubicBezTo>
                  <a:cubicBezTo>
                    <a:pt x="22" y="56"/>
                    <a:pt x="22" y="56"/>
                    <a:pt x="24" y="70"/>
                  </a:cubicBezTo>
                  <a:cubicBezTo>
                    <a:pt x="24" y="70"/>
                    <a:pt x="41" y="78"/>
                    <a:pt x="46" y="84"/>
                  </a:cubicBezTo>
                  <a:cubicBezTo>
                    <a:pt x="54" y="90"/>
                    <a:pt x="59" y="105"/>
                    <a:pt x="59" y="105"/>
                  </a:cubicBezTo>
                  <a:cubicBezTo>
                    <a:pt x="59" y="105"/>
                    <a:pt x="59" y="105"/>
                    <a:pt x="41" y="124"/>
                  </a:cubicBezTo>
                  <a:cubicBezTo>
                    <a:pt x="41" y="124"/>
                    <a:pt x="39" y="129"/>
                    <a:pt x="36" y="130"/>
                  </a:cubicBezTo>
                  <a:cubicBezTo>
                    <a:pt x="31" y="131"/>
                    <a:pt x="26" y="126"/>
                    <a:pt x="20" y="130"/>
                  </a:cubicBezTo>
                  <a:cubicBezTo>
                    <a:pt x="12" y="133"/>
                    <a:pt x="11" y="139"/>
                    <a:pt x="11" y="139"/>
                  </a:cubicBezTo>
                  <a:cubicBezTo>
                    <a:pt x="11" y="139"/>
                    <a:pt x="11" y="139"/>
                    <a:pt x="19" y="143"/>
                  </a:cubicBezTo>
                  <a:cubicBezTo>
                    <a:pt x="19" y="143"/>
                    <a:pt x="19" y="143"/>
                    <a:pt x="11" y="156"/>
                  </a:cubicBezTo>
                  <a:cubicBezTo>
                    <a:pt x="11" y="156"/>
                    <a:pt x="11" y="156"/>
                    <a:pt x="21" y="169"/>
                  </a:cubicBezTo>
                  <a:cubicBezTo>
                    <a:pt x="21" y="169"/>
                    <a:pt x="21" y="169"/>
                    <a:pt x="6" y="183"/>
                  </a:cubicBezTo>
                  <a:cubicBezTo>
                    <a:pt x="6" y="183"/>
                    <a:pt x="6" y="183"/>
                    <a:pt x="0" y="178"/>
                  </a:cubicBezTo>
                  <a:cubicBezTo>
                    <a:pt x="0" y="178"/>
                    <a:pt x="0" y="178"/>
                    <a:pt x="0" y="179"/>
                  </a:cubicBezTo>
                  <a:cubicBezTo>
                    <a:pt x="1" y="179"/>
                    <a:pt x="2" y="181"/>
                    <a:pt x="5" y="184"/>
                  </a:cubicBezTo>
                  <a:cubicBezTo>
                    <a:pt x="5" y="184"/>
                    <a:pt x="14" y="191"/>
                    <a:pt x="16" y="195"/>
                  </a:cubicBezTo>
                  <a:cubicBezTo>
                    <a:pt x="18" y="200"/>
                    <a:pt x="21" y="208"/>
                    <a:pt x="29" y="208"/>
                  </a:cubicBezTo>
                  <a:cubicBezTo>
                    <a:pt x="29" y="208"/>
                    <a:pt x="29" y="208"/>
                    <a:pt x="44" y="211"/>
                  </a:cubicBezTo>
                  <a:cubicBezTo>
                    <a:pt x="44" y="211"/>
                    <a:pt x="44" y="211"/>
                    <a:pt x="42" y="230"/>
                  </a:cubicBezTo>
                  <a:cubicBezTo>
                    <a:pt x="42" y="230"/>
                    <a:pt x="42" y="230"/>
                    <a:pt x="54" y="238"/>
                  </a:cubicBezTo>
                  <a:cubicBezTo>
                    <a:pt x="54" y="238"/>
                    <a:pt x="54" y="238"/>
                    <a:pt x="47" y="251"/>
                  </a:cubicBezTo>
                  <a:cubicBezTo>
                    <a:pt x="47" y="281"/>
                    <a:pt x="47" y="281"/>
                    <a:pt x="47" y="281"/>
                  </a:cubicBezTo>
                  <a:cubicBezTo>
                    <a:pt x="47" y="279"/>
                    <a:pt x="47" y="279"/>
                    <a:pt x="47" y="279"/>
                  </a:cubicBezTo>
                  <a:cubicBezTo>
                    <a:pt x="63" y="277"/>
                    <a:pt x="63" y="277"/>
                    <a:pt x="63" y="277"/>
                  </a:cubicBezTo>
                  <a:cubicBezTo>
                    <a:pt x="82" y="272"/>
                    <a:pt x="82" y="272"/>
                    <a:pt x="82" y="272"/>
                  </a:cubicBezTo>
                  <a:cubicBezTo>
                    <a:pt x="107" y="271"/>
                    <a:pt x="107" y="271"/>
                    <a:pt x="107" y="271"/>
                  </a:cubicBezTo>
                  <a:cubicBezTo>
                    <a:pt x="117" y="263"/>
                    <a:pt x="117" y="263"/>
                    <a:pt x="117" y="263"/>
                  </a:cubicBezTo>
                  <a:cubicBezTo>
                    <a:pt x="117" y="263"/>
                    <a:pt x="140" y="264"/>
                    <a:pt x="145" y="264"/>
                  </a:cubicBezTo>
                  <a:cubicBezTo>
                    <a:pt x="150" y="265"/>
                    <a:pt x="163" y="264"/>
                    <a:pt x="163" y="264"/>
                  </a:cubicBezTo>
                  <a:cubicBezTo>
                    <a:pt x="173" y="272"/>
                    <a:pt x="173" y="272"/>
                    <a:pt x="173" y="272"/>
                  </a:cubicBezTo>
                  <a:cubicBezTo>
                    <a:pt x="181" y="281"/>
                    <a:pt x="181" y="281"/>
                    <a:pt x="181" y="281"/>
                  </a:cubicBezTo>
                  <a:cubicBezTo>
                    <a:pt x="197" y="274"/>
                    <a:pt x="197" y="274"/>
                    <a:pt x="197" y="274"/>
                  </a:cubicBezTo>
                  <a:cubicBezTo>
                    <a:pt x="222" y="292"/>
                    <a:pt x="222" y="292"/>
                    <a:pt x="222" y="292"/>
                  </a:cubicBezTo>
                  <a:cubicBezTo>
                    <a:pt x="239" y="287"/>
                    <a:pt x="239" y="287"/>
                    <a:pt x="239" y="287"/>
                  </a:cubicBezTo>
                  <a:cubicBezTo>
                    <a:pt x="254" y="280"/>
                    <a:pt x="254" y="280"/>
                    <a:pt x="254" y="280"/>
                  </a:cubicBezTo>
                  <a:cubicBezTo>
                    <a:pt x="268" y="286"/>
                    <a:pt x="268" y="286"/>
                    <a:pt x="268" y="286"/>
                  </a:cubicBezTo>
                  <a:cubicBezTo>
                    <a:pt x="282" y="283"/>
                    <a:pt x="282" y="283"/>
                    <a:pt x="282" y="283"/>
                  </a:cubicBezTo>
                  <a:cubicBezTo>
                    <a:pt x="283" y="264"/>
                    <a:pt x="283" y="264"/>
                    <a:pt x="283" y="264"/>
                  </a:cubicBezTo>
                  <a:cubicBezTo>
                    <a:pt x="273" y="249"/>
                    <a:pt x="273" y="249"/>
                    <a:pt x="273" y="249"/>
                  </a:cubicBezTo>
                  <a:cubicBezTo>
                    <a:pt x="280" y="242"/>
                    <a:pt x="280" y="242"/>
                    <a:pt x="280" y="242"/>
                  </a:cubicBezTo>
                  <a:cubicBezTo>
                    <a:pt x="280" y="242"/>
                    <a:pt x="284" y="242"/>
                    <a:pt x="293" y="246"/>
                  </a:cubicBezTo>
                  <a:cubicBezTo>
                    <a:pt x="298" y="234"/>
                    <a:pt x="298" y="234"/>
                    <a:pt x="298" y="234"/>
                  </a:cubicBezTo>
                  <a:cubicBezTo>
                    <a:pt x="310" y="236"/>
                    <a:pt x="310" y="236"/>
                    <a:pt x="310" y="236"/>
                  </a:cubicBezTo>
                  <a:cubicBezTo>
                    <a:pt x="318" y="215"/>
                    <a:pt x="318" y="215"/>
                    <a:pt x="318" y="215"/>
                  </a:cubicBezTo>
                  <a:cubicBezTo>
                    <a:pt x="328" y="221"/>
                    <a:pt x="328" y="221"/>
                    <a:pt x="328" y="221"/>
                  </a:cubicBezTo>
                  <a:cubicBezTo>
                    <a:pt x="343" y="216"/>
                    <a:pt x="343" y="216"/>
                    <a:pt x="343" y="216"/>
                  </a:cubicBezTo>
                  <a:cubicBezTo>
                    <a:pt x="343" y="216"/>
                    <a:pt x="349" y="204"/>
                    <a:pt x="358" y="209"/>
                  </a:cubicBezTo>
                  <a:cubicBezTo>
                    <a:pt x="367" y="214"/>
                    <a:pt x="380" y="223"/>
                    <a:pt x="380" y="223"/>
                  </a:cubicBezTo>
                  <a:cubicBezTo>
                    <a:pt x="386" y="223"/>
                    <a:pt x="386" y="223"/>
                    <a:pt x="386" y="223"/>
                  </a:cubicBezTo>
                  <a:cubicBezTo>
                    <a:pt x="386" y="218"/>
                    <a:pt x="386" y="218"/>
                    <a:pt x="386" y="218"/>
                  </a:cubicBezTo>
                  <a:cubicBezTo>
                    <a:pt x="405" y="217"/>
                    <a:pt x="405" y="217"/>
                    <a:pt x="405" y="217"/>
                  </a:cubicBezTo>
                  <a:cubicBezTo>
                    <a:pt x="410" y="213"/>
                    <a:pt x="410" y="213"/>
                    <a:pt x="410" y="213"/>
                  </a:cubicBezTo>
                  <a:cubicBezTo>
                    <a:pt x="416" y="221"/>
                    <a:pt x="416" y="221"/>
                    <a:pt x="416" y="221"/>
                  </a:cubicBezTo>
                  <a:cubicBezTo>
                    <a:pt x="421" y="222"/>
                    <a:pt x="421" y="222"/>
                    <a:pt x="421" y="222"/>
                  </a:cubicBezTo>
                  <a:cubicBezTo>
                    <a:pt x="409" y="198"/>
                    <a:pt x="409" y="198"/>
                    <a:pt x="409" y="198"/>
                  </a:cubicBezTo>
                  <a:cubicBezTo>
                    <a:pt x="409" y="191"/>
                    <a:pt x="409" y="191"/>
                    <a:pt x="409" y="191"/>
                  </a:cubicBezTo>
                  <a:cubicBezTo>
                    <a:pt x="402" y="188"/>
                    <a:pt x="402" y="188"/>
                    <a:pt x="402" y="188"/>
                  </a:cubicBezTo>
                  <a:cubicBezTo>
                    <a:pt x="399" y="171"/>
                    <a:pt x="399" y="171"/>
                    <a:pt x="399" y="171"/>
                  </a:cubicBezTo>
                  <a:cubicBezTo>
                    <a:pt x="388" y="167"/>
                    <a:pt x="388" y="167"/>
                    <a:pt x="388" y="167"/>
                  </a:cubicBezTo>
                  <a:cubicBezTo>
                    <a:pt x="378" y="171"/>
                    <a:pt x="378" y="171"/>
                    <a:pt x="378" y="171"/>
                  </a:cubicBezTo>
                  <a:cubicBezTo>
                    <a:pt x="380" y="162"/>
                    <a:pt x="380" y="162"/>
                    <a:pt x="380" y="162"/>
                  </a:cubicBezTo>
                  <a:cubicBezTo>
                    <a:pt x="391" y="157"/>
                    <a:pt x="391" y="157"/>
                    <a:pt x="391" y="157"/>
                  </a:cubicBezTo>
                  <a:cubicBezTo>
                    <a:pt x="401" y="143"/>
                    <a:pt x="401" y="143"/>
                    <a:pt x="401" y="143"/>
                  </a:cubicBezTo>
                  <a:cubicBezTo>
                    <a:pt x="409" y="144"/>
                    <a:pt x="409" y="144"/>
                    <a:pt x="409" y="144"/>
                  </a:cubicBezTo>
                  <a:cubicBezTo>
                    <a:pt x="410" y="127"/>
                    <a:pt x="410" y="127"/>
                    <a:pt x="410" y="127"/>
                  </a:cubicBezTo>
                  <a:cubicBezTo>
                    <a:pt x="411" y="91"/>
                    <a:pt x="411" y="91"/>
                    <a:pt x="411" y="91"/>
                  </a:cubicBezTo>
                  <a:cubicBezTo>
                    <a:pt x="426" y="74"/>
                    <a:pt x="426" y="74"/>
                    <a:pt x="426" y="74"/>
                  </a:cubicBezTo>
                  <a:cubicBezTo>
                    <a:pt x="438" y="72"/>
                    <a:pt x="438" y="72"/>
                    <a:pt x="438" y="72"/>
                  </a:cubicBezTo>
                  <a:cubicBezTo>
                    <a:pt x="443" y="77"/>
                    <a:pt x="443" y="77"/>
                    <a:pt x="443" y="77"/>
                  </a:cubicBezTo>
                  <a:cubicBezTo>
                    <a:pt x="456" y="74"/>
                    <a:pt x="456" y="74"/>
                    <a:pt x="456" y="74"/>
                  </a:cubicBezTo>
                  <a:cubicBezTo>
                    <a:pt x="456" y="74"/>
                    <a:pt x="462" y="56"/>
                    <a:pt x="460" y="47"/>
                  </a:cubicBezTo>
                  <a:cubicBezTo>
                    <a:pt x="460" y="47"/>
                    <a:pt x="442" y="47"/>
                    <a:pt x="436" y="44"/>
                  </a:cubicBezTo>
                  <a:close/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sp>
          <p:nvSpPr>
            <p:cNvPr id="70" name="Freeform 317"/>
            <p:cNvSpPr>
              <a:spLocks/>
            </p:cNvSpPr>
            <p:nvPr/>
          </p:nvSpPr>
          <p:spPr bwMode="gray">
            <a:xfrm>
              <a:off x="3219195" y="5053338"/>
              <a:ext cx="392623" cy="537887"/>
            </a:xfrm>
            <a:custGeom>
              <a:avLst/>
              <a:gdLst/>
              <a:ahLst/>
              <a:cxnLst>
                <a:cxn ang="0">
                  <a:pos x="250" y="273"/>
                </a:cxn>
                <a:cxn ang="0">
                  <a:pos x="239" y="244"/>
                </a:cxn>
                <a:cxn ang="0">
                  <a:pos x="254" y="219"/>
                </a:cxn>
                <a:cxn ang="0">
                  <a:pos x="265" y="197"/>
                </a:cxn>
                <a:cxn ang="0">
                  <a:pos x="253" y="177"/>
                </a:cxn>
                <a:cxn ang="0">
                  <a:pos x="262" y="170"/>
                </a:cxn>
                <a:cxn ang="0">
                  <a:pos x="270" y="168"/>
                </a:cxn>
                <a:cxn ang="0">
                  <a:pos x="227" y="177"/>
                </a:cxn>
                <a:cxn ang="0">
                  <a:pos x="200" y="160"/>
                </a:cxn>
                <a:cxn ang="0">
                  <a:pos x="173" y="139"/>
                </a:cxn>
                <a:cxn ang="0">
                  <a:pos x="189" y="131"/>
                </a:cxn>
                <a:cxn ang="0">
                  <a:pos x="187" y="105"/>
                </a:cxn>
                <a:cxn ang="0">
                  <a:pos x="162" y="92"/>
                </a:cxn>
                <a:cxn ang="0">
                  <a:pos x="135" y="73"/>
                </a:cxn>
                <a:cxn ang="0">
                  <a:pos x="134" y="61"/>
                </a:cxn>
                <a:cxn ang="0">
                  <a:pos x="128" y="48"/>
                </a:cxn>
                <a:cxn ang="0">
                  <a:pos x="120" y="29"/>
                </a:cxn>
                <a:cxn ang="0">
                  <a:pos x="109" y="24"/>
                </a:cxn>
                <a:cxn ang="0">
                  <a:pos x="91" y="4"/>
                </a:cxn>
                <a:cxn ang="0">
                  <a:pos x="63" y="2"/>
                </a:cxn>
                <a:cxn ang="0">
                  <a:pos x="28" y="19"/>
                </a:cxn>
                <a:cxn ang="0">
                  <a:pos x="18" y="20"/>
                </a:cxn>
                <a:cxn ang="0">
                  <a:pos x="10" y="37"/>
                </a:cxn>
                <a:cxn ang="0">
                  <a:pos x="15" y="56"/>
                </a:cxn>
                <a:cxn ang="0">
                  <a:pos x="8" y="76"/>
                </a:cxn>
                <a:cxn ang="0">
                  <a:pos x="38" y="92"/>
                </a:cxn>
                <a:cxn ang="0">
                  <a:pos x="21" y="94"/>
                </a:cxn>
                <a:cxn ang="0">
                  <a:pos x="13" y="118"/>
                </a:cxn>
                <a:cxn ang="0">
                  <a:pos x="30" y="129"/>
                </a:cxn>
                <a:cxn ang="0">
                  <a:pos x="10" y="160"/>
                </a:cxn>
                <a:cxn ang="0">
                  <a:pos x="7" y="177"/>
                </a:cxn>
                <a:cxn ang="0">
                  <a:pos x="43" y="204"/>
                </a:cxn>
                <a:cxn ang="0">
                  <a:pos x="15" y="209"/>
                </a:cxn>
                <a:cxn ang="0">
                  <a:pos x="28" y="251"/>
                </a:cxn>
                <a:cxn ang="0">
                  <a:pos x="12" y="250"/>
                </a:cxn>
                <a:cxn ang="0">
                  <a:pos x="24" y="267"/>
                </a:cxn>
                <a:cxn ang="0">
                  <a:pos x="44" y="290"/>
                </a:cxn>
                <a:cxn ang="0">
                  <a:pos x="75" y="312"/>
                </a:cxn>
                <a:cxn ang="0">
                  <a:pos x="100" y="319"/>
                </a:cxn>
                <a:cxn ang="0">
                  <a:pos x="109" y="305"/>
                </a:cxn>
                <a:cxn ang="0">
                  <a:pos x="119" y="284"/>
                </a:cxn>
                <a:cxn ang="0">
                  <a:pos x="131" y="278"/>
                </a:cxn>
                <a:cxn ang="0">
                  <a:pos x="137" y="296"/>
                </a:cxn>
                <a:cxn ang="0">
                  <a:pos x="156" y="306"/>
                </a:cxn>
                <a:cxn ang="0">
                  <a:pos x="170" y="322"/>
                </a:cxn>
                <a:cxn ang="0">
                  <a:pos x="173" y="334"/>
                </a:cxn>
                <a:cxn ang="0">
                  <a:pos x="197" y="342"/>
                </a:cxn>
                <a:cxn ang="0">
                  <a:pos x="207" y="373"/>
                </a:cxn>
                <a:cxn ang="0">
                  <a:pos x="226" y="381"/>
                </a:cxn>
                <a:cxn ang="0">
                  <a:pos x="247" y="372"/>
                </a:cxn>
                <a:cxn ang="0">
                  <a:pos x="245" y="346"/>
                </a:cxn>
                <a:cxn ang="0">
                  <a:pos x="246" y="333"/>
                </a:cxn>
                <a:cxn ang="0">
                  <a:pos x="267" y="327"/>
                </a:cxn>
                <a:cxn ang="0">
                  <a:pos x="272" y="287"/>
                </a:cxn>
              </a:cxnLst>
              <a:rect l="0" t="0" r="r" b="b"/>
              <a:pathLst>
                <a:path w="285" h="390">
                  <a:moveTo>
                    <a:pt x="272" y="287"/>
                  </a:moveTo>
                  <a:cubicBezTo>
                    <a:pt x="267" y="281"/>
                    <a:pt x="250" y="273"/>
                    <a:pt x="250" y="273"/>
                  </a:cubicBezTo>
                  <a:cubicBezTo>
                    <a:pt x="248" y="259"/>
                    <a:pt x="248" y="259"/>
                    <a:pt x="248" y="259"/>
                  </a:cubicBezTo>
                  <a:cubicBezTo>
                    <a:pt x="239" y="244"/>
                    <a:pt x="239" y="244"/>
                    <a:pt x="239" y="244"/>
                  </a:cubicBezTo>
                  <a:cubicBezTo>
                    <a:pt x="246" y="223"/>
                    <a:pt x="246" y="223"/>
                    <a:pt x="246" y="223"/>
                  </a:cubicBezTo>
                  <a:cubicBezTo>
                    <a:pt x="246" y="223"/>
                    <a:pt x="251" y="222"/>
                    <a:pt x="254" y="219"/>
                  </a:cubicBezTo>
                  <a:cubicBezTo>
                    <a:pt x="258" y="216"/>
                    <a:pt x="258" y="208"/>
                    <a:pt x="258" y="208"/>
                  </a:cubicBezTo>
                  <a:cubicBezTo>
                    <a:pt x="258" y="208"/>
                    <a:pt x="265" y="202"/>
                    <a:pt x="265" y="197"/>
                  </a:cubicBezTo>
                  <a:cubicBezTo>
                    <a:pt x="264" y="191"/>
                    <a:pt x="254" y="196"/>
                    <a:pt x="254" y="196"/>
                  </a:cubicBezTo>
                  <a:cubicBezTo>
                    <a:pt x="253" y="177"/>
                    <a:pt x="253" y="177"/>
                    <a:pt x="253" y="177"/>
                  </a:cubicBezTo>
                  <a:cubicBezTo>
                    <a:pt x="258" y="178"/>
                    <a:pt x="258" y="178"/>
                    <a:pt x="258" y="178"/>
                  </a:cubicBezTo>
                  <a:cubicBezTo>
                    <a:pt x="262" y="170"/>
                    <a:pt x="262" y="170"/>
                    <a:pt x="262" y="170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70" y="168"/>
                    <a:pt x="270" y="168"/>
                    <a:pt x="270" y="168"/>
                  </a:cubicBezTo>
                  <a:cubicBezTo>
                    <a:pt x="270" y="168"/>
                    <a:pt x="263" y="160"/>
                    <a:pt x="249" y="154"/>
                  </a:cubicBezTo>
                  <a:cubicBezTo>
                    <a:pt x="239" y="152"/>
                    <a:pt x="233" y="178"/>
                    <a:pt x="227" y="177"/>
                  </a:cubicBezTo>
                  <a:cubicBezTo>
                    <a:pt x="221" y="177"/>
                    <a:pt x="223" y="164"/>
                    <a:pt x="218" y="160"/>
                  </a:cubicBezTo>
                  <a:cubicBezTo>
                    <a:pt x="215" y="154"/>
                    <a:pt x="207" y="164"/>
                    <a:pt x="200" y="160"/>
                  </a:cubicBezTo>
                  <a:cubicBezTo>
                    <a:pt x="194" y="157"/>
                    <a:pt x="193" y="149"/>
                    <a:pt x="190" y="146"/>
                  </a:cubicBezTo>
                  <a:cubicBezTo>
                    <a:pt x="186" y="145"/>
                    <a:pt x="173" y="139"/>
                    <a:pt x="173" y="139"/>
                  </a:cubicBezTo>
                  <a:cubicBezTo>
                    <a:pt x="186" y="137"/>
                    <a:pt x="186" y="137"/>
                    <a:pt x="186" y="137"/>
                  </a:cubicBezTo>
                  <a:cubicBezTo>
                    <a:pt x="189" y="131"/>
                    <a:pt x="189" y="131"/>
                    <a:pt x="189" y="131"/>
                  </a:cubicBezTo>
                  <a:cubicBezTo>
                    <a:pt x="176" y="126"/>
                    <a:pt x="176" y="126"/>
                    <a:pt x="176" y="126"/>
                  </a:cubicBezTo>
                  <a:cubicBezTo>
                    <a:pt x="176" y="126"/>
                    <a:pt x="185" y="117"/>
                    <a:pt x="187" y="105"/>
                  </a:cubicBezTo>
                  <a:cubicBezTo>
                    <a:pt x="188" y="93"/>
                    <a:pt x="168" y="98"/>
                    <a:pt x="168" y="98"/>
                  </a:cubicBezTo>
                  <a:cubicBezTo>
                    <a:pt x="162" y="92"/>
                    <a:pt x="162" y="92"/>
                    <a:pt x="162" y="92"/>
                  </a:cubicBezTo>
                  <a:cubicBezTo>
                    <a:pt x="154" y="93"/>
                    <a:pt x="154" y="93"/>
                    <a:pt x="154" y="93"/>
                  </a:cubicBezTo>
                  <a:cubicBezTo>
                    <a:pt x="135" y="73"/>
                    <a:pt x="135" y="73"/>
                    <a:pt x="135" y="73"/>
                  </a:cubicBezTo>
                  <a:cubicBezTo>
                    <a:pt x="141" y="67"/>
                    <a:pt x="141" y="67"/>
                    <a:pt x="141" y="67"/>
                  </a:cubicBezTo>
                  <a:cubicBezTo>
                    <a:pt x="134" y="61"/>
                    <a:pt x="134" y="61"/>
                    <a:pt x="134" y="61"/>
                  </a:cubicBezTo>
                  <a:cubicBezTo>
                    <a:pt x="142" y="45"/>
                    <a:pt x="142" y="45"/>
                    <a:pt x="142" y="45"/>
                  </a:cubicBezTo>
                  <a:cubicBezTo>
                    <a:pt x="142" y="45"/>
                    <a:pt x="132" y="48"/>
                    <a:pt x="128" y="48"/>
                  </a:cubicBezTo>
                  <a:cubicBezTo>
                    <a:pt x="122" y="46"/>
                    <a:pt x="123" y="30"/>
                    <a:pt x="123" y="30"/>
                  </a:cubicBezTo>
                  <a:cubicBezTo>
                    <a:pt x="120" y="29"/>
                    <a:pt x="120" y="29"/>
                    <a:pt x="120" y="29"/>
                  </a:cubicBezTo>
                  <a:cubicBezTo>
                    <a:pt x="117" y="24"/>
                    <a:pt x="117" y="24"/>
                    <a:pt x="117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78" y="0"/>
                    <a:pt x="73" y="8"/>
                    <a:pt x="73" y="8"/>
                  </a:cubicBezTo>
                  <a:cubicBezTo>
                    <a:pt x="73" y="8"/>
                    <a:pt x="68" y="2"/>
                    <a:pt x="63" y="2"/>
                  </a:cubicBezTo>
                  <a:cubicBezTo>
                    <a:pt x="61" y="1"/>
                    <a:pt x="51" y="7"/>
                    <a:pt x="47" y="11"/>
                  </a:cubicBezTo>
                  <a:cubicBezTo>
                    <a:pt x="43" y="14"/>
                    <a:pt x="28" y="19"/>
                    <a:pt x="28" y="19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8" y="30"/>
                    <a:pt x="10" y="36"/>
                    <a:pt x="10" y="37"/>
                  </a:cubicBezTo>
                  <a:cubicBezTo>
                    <a:pt x="9" y="44"/>
                    <a:pt x="0" y="50"/>
                    <a:pt x="4" y="55"/>
                  </a:cubicBezTo>
                  <a:cubicBezTo>
                    <a:pt x="7" y="64"/>
                    <a:pt x="8" y="56"/>
                    <a:pt x="15" y="56"/>
                  </a:cubicBezTo>
                  <a:cubicBezTo>
                    <a:pt x="23" y="57"/>
                    <a:pt x="19" y="66"/>
                    <a:pt x="9" y="67"/>
                  </a:cubicBezTo>
                  <a:cubicBezTo>
                    <a:pt x="1" y="69"/>
                    <a:pt x="8" y="76"/>
                    <a:pt x="8" y="76"/>
                  </a:cubicBezTo>
                  <a:cubicBezTo>
                    <a:pt x="22" y="89"/>
                    <a:pt x="22" y="89"/>
                    <a:pt x="22" y="89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7" y="97"/>
                    <a:pt x="37" y="97"/>
                    <a:pt x="37" y="97"/>
                  </a:cubicBezTo>
                  <a:cubicBezTo>
                    <a:pt x="21" y="94"/>
                    <a:pt x="21" y="94"/>
                    <a:pt x="21" y="94"/>
                  </a:cubicBezTo>
                  <a:cubicBezTo>
                    <a:pt x="13" y="99"/>
                    <a:pt x="13" y="99"/>
                    <a:pt x="13" y="99"/>
                  </a:cubicBezTo>
                  <a:cubicBezTo>
                    <a:pt x="13" y="118"/>
                    <a:pt x="13" y="118"/>
                    <a:pt x="13" y="118"/>
                  </a:cubicBezTo>
                  <a:cubicBezTo>
                    <a:pt x="35" y="125"/>
                    <a:pt x="35" y="125"/>
                    <a:pt x="35" y="125"/>
                  </a:cubicBezTo>
                  <a:cubicBezTo>
                    <a:pt x="30" y="129"/>
                    <a:pt x="30" y="129"/>
                    <a:pt x="30" y="129"/>
                  </a:cubicBezTo>
                  <a:cubicBezTo>
                    <a:pt x="30" y="129"/>
                    <a:pt x="26" y="142"/>
                    <a:pt x="22" y="146"/>
                  </a:cubicBezTo>
                  <a:cubicBezTo>
                    <a:pt x="18" y="152"/>
                    <a:pt x="10" y="160"/>
                    <a:pt x="10" y="160"/>
                  </a:cubicBezTo>
                  <a:cubicBezTo>
                    <a:pt x="11" y="166"/>
                    <a:pt x="11" y="166"/>
                    <a:pt x="11" y="166"/>
                  </a:cubicBezTo>
                  <a:cubicBezTo>
                    <a:pt x="11" y="166"/>
                    <a:pt x="2" y="175"/>
                    <a:pt x="7" y="177"/>
                  </a:cubicBezTo>
                  <a:cubicBezTo>
                    <a:pt x="13" y="180"/>
                    <a:pt x="24" y="182"/>
                    <a:pt x="24" y="182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3" y="204"/>
                    <a:pt x="41" y="216"/>
                    <a:pt x="34" y="214"/>
                  </a:cubicBezTo>
                  <a:cubicBezTo>
                    <a:pt x="26" y="213"/>
                    <a:pt x="15" y="209"/>
                    <a:pt x="15" y="209"/>
                  </a:cubicBezTo>
                  <a:cubicBezTo>
                    <a:pt x="23" y="228"/>
                    <a:pt x="23" y="228"/>
                    <a:pt x="23" y="228"/>
                  </a:cubicBezTo>
                  <a:cubicBezTo>
                    <a:pt x="23" y="228"/>
                    <a:pt x="39" y="248"/>
                    <a:pt x="28" y="251"/>
                  </a:cubicBezTo>
                  <a:cubicBezTo>
                    <a:pt x="19" y="257"/>
                    <a:pt x="14" y="248"/>
                    <a:pt x="14" y="248"/>
                  </a:cubicBezTo>
                  <a:cubicBezTo>
                    <a:pt x="12" y="250"/>
                    <a:pt x="12" y="250"/>
                    <a:pt x="12" y="250"/>
                  </a:cubicBezTo>
                  <a:cubicBezTo>
                    <a:pt x="16" y="258"/>
                    <a:pt x="16" y="258"/>
                    <a:pt x="16" y="258"/>
                  </a:cubicBezTo>
                  <a:cubicBezTo>
                    <a:pt x="24" y="267"/>
                    <a:pt x="24" y="267"/>
                    <a:pt x="24" y="267"/>
                  </a:cubicBezTo>
                  <a:cubicBezTo>
                    <a:pt x="34" y="278"/>
                    <a:pt x="34" y="278"/>
                    <a:pt x="34" y="278"/>
                  </a:cubicBezTo>
                  <a:cubicBezTo>
                    <a:pt x="44" y="290"/>
                    <a:pt x="44" y="290"/>
                    <a:pt x="44" y="290"/>
                  </a:cubicBezTo>
                  <a:cubicBezTo>
                    <a:pt x="52" y="295"/>
                    <a:pt x="52" y="295"/>
                    <a:pt x="52" y="295"/>
                  </a:cubicBezTo>
                  <a:cubicBezTo>
                    <a:pt x="75" y="312"/>
                    <a:pt x="75" y="312"/>
                    <a:pt x="75" y="312"/>
                  </a:cubicBezTo>
                  <a:cubicBezTo>
                    <a:pt x="85" y="316"/>
                    <a:pt x="85" y="316"/>
                    <a:pt x="85" y="316"/>
                  </a:cubicBezTo>
                  <a:cubicBezTo>
                    <a:pt x="100" y="319"/>
                    <a:pt x="100" y="319"/>
                    <a:pt x="100" y="319"/>
                  </a:cubicBezTo>
                  <a:cubicBezTo>
                    <a:pt x="104" y="315"/>
                    <a:pt x="104" y="315"/>
                    <a:pt x="104" y="315"/>
                  </a:cubicBezTo>
                  <a:cubicBezTo>
                    <a:pt x="109" y="305"/>
                    <a:pt x="109" y="305"/>
                    <a:pt x="109" y="305"/>
                  </a:cubicBezTo>
                  <a:cubicBezTo>
                    <a:pt x="117" y="299"/>
                    <a:pt x="117" y="299"/>
                    <a:pt x="117" y="299"/>
                  </a:cubicBezTo>
                  <a:cubicBezTo>
                    <a:pt x="119" y="284"/>
                    <a:pt x="119" y="284"/>
                    <a:pt x="119" y="284"/>
                  </a:cubicBezTo>
                  <a:cubicBezTo>
                    <a:pt x="123" y="277"/>
                    <a:pt x="123" y="277"/>
                    <a:pt x="123" y="277"/>
                  </a:cubicBezTo>
                  <a:cubicBezTo>
                    <a:pt x="131" y="278"/>
                    <a:pt x="131" y="278"/>
                    <a:pt x="131" y="278"/>
                  </a:cubicBezTo>
                  <a:cubicBezTo>
                    <a:pt x="132" y="287"/>
                    <a:pt x="132" y="287"/>
                    <a:pt x="132" y="287"/>
                  </a:cubicBezTo>
                  <a:cubicBezTo>
                    <a:pt x="137" y="296"/>
                    <a:pt x="137" y="296"/>
                    <a:pt x="137" y="296"/>
                  </a:cubicBezTo>
                  <a:cubicBezTo>
                    <a:pt x="146" y="297"/>
                    <a:pt x="146" y="297"/>
                    <a:pt x="146" y="297"/>
                  </a:cubicBezTo>
                  <a:cubicBezTo>
                    <a:pt x="156" y="306"/>
                    <a:pt x="156" y="306"/>
                    <a:pt x="156" y="306"/>
                  </a:cubicBezTo>
                  <a:cubicBezTo>
                    <a:pt x="157" y="314"/>
                    <a:pt x="157" y="314"/>
                    <a:pt x="157" y="314"/>
                  </a:cubicBezTo>
                  <a:cubicBezTo>
                    <a:pt x="170" y="322"/>
                    <a:pt x="170" y="322"/>
                    <a:pt x="170" y="322"/>
                  </a:cubicBezTo>
                  <a:cubicBezTo>
                    <a:pt x="168" y="331"/>
                    <a:pt x="168" y="331"/>
                    <a:pt x="168" y="331"/>
                  </a:cubicBezTo>
                  <a:cubicBezTo>
                    <a:pt x="173" y="334"/>
                    <a:pt x="173" y="334"/>
                    <a:pt x="173" y="334"/>
                  </a:cubicBezTo>
                  <a:cubicBezTo>
                    <a:pt x="180" y="340"/>
                    <a:pt x="180" y="340"/>
                    <a:pt x="180" y="340"/>
                  </a:cubicBezTo>
                  <a:cubicBezTo>
                    <a:pt x="197" y="342"/>
                    <a:pt x="197" y="342"/>
                    <a:pt x="197" y="342"/>
                  </a:cubicBezTo>
                  <a:cubicBezTo>
                    <a:pt x="195" y="356"/>
                    <a:pt x="195" y="356"/>
                    <a:pt x="195" y="356"/>
                  </a:cubicBezTo>
                  <a:cubicBezTo>
                    <a:pt x="207" y="373"/>
                    <a:pt x="207" y="373"/>
                    <a:pt x="207" y="373"/>
                  </a:cubicBezTo>
                  <a:cubicBezTo>
                    <a:pt x="214" y="390"/>
                    <a:pt x="214" y="390"/>
                    <a:pt x="214" y="390"/>
                  </a:cubicBezTo>
                  <a:cubicBezTo>
                    <a:pt x="226" y="381"/>
                    <a:pt x="226" y="381"/>
                    <a:pt x="226" y="381"/>
                  </a:cubicBezTo>
                  <a:cubicBezTo>
                    <a:pt x="232" y="386"/>
                    <a:pt x="232" y="386"/>
                    <a:pt x="232" y="386"/>
                  </a:cubicBezTo>
                  <a:cubicBezTo>
                    <a:pt x="247" y="372"/>
                    <a:pt x="247" y="372"/>
                    <a:pt x="247" y="372"/>
                  </a:cubicBezTo>
                  <a:cubicBezTo>
                    <a:pt x="237" y="359"/>
                    <a:pt x="237" y="359"/>
                    <a:pt x="237" y="359"/>
                  </a:cubicBezTo>
                  <a:cubicBezTo>
                    <a:pt x="245" y="346"/>
                    <a:pt x="245" y="346"/>
                    <a:pt x="245" y="346"/>
                  </a:cubicBezTo>
                  <a:cubicBezTo>
                    <a:pt x="237" y="342"/>
                    <a:pt x="237" y="342"/>
                    <a:pt x="237" y="342"/>
                  </a:cubicBezTo>
                  <a:cubicBezTo>
                    <a:pt x="237" y="342"/>
                    <a:pt x="238" y="336"/>
                    <a:pt x="246" y="333"/>
                  </a:cubicBezTo>
                  <a:cubicBezTo>
                    <a:pt x="252" y="329"/>
                    <a:pt x="257" y="334"/>
                    <a:pt x="262" y="333"/>
                  </a:cubicBezTo>
                  <a:cubicBezTo>
                    <a:pt x="265" y="332"/>
                    <a:pt x="267" y="327"/>
                    <a:pt x="267" y="327"/>
                  </a:cubicBezTo>
                  <a:cubicBezTo>
                    <a:pt x="285" y="308"/>
                    <a:pt x="285" y="308"/>
                    <a:pt x="285" y="308"/>
                  </a:cubicBezTo>
                  <a:cubicBezTo>
                    <a:pt x="285" y="308"/>
                    <a:pt x="280" y="293"/>
                    <a:pt x="272" y="287"/>
                  </a:cubicBezTo>
                  <a:close/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sp>
          <p:nvSpPr>
            <p:cNvPr id="71" name="Freeform 319"/>
            <p:cNvSpPr>
              <a:spLocks/>
            </p:cNvSpPr>
            <p:nvPr/>
          </p:nvSpPr>
          <p:spPr bwMode="gray">
            <a:xfrm>
              <a:off x="2557628" y="5260442"/>
              <a:ext cx="25086" cy="19252"/>
            </a:xfrm>
            <a:custGeom>
              <a:avLst/>
              <a:gdLst/>
              <a:ahLst/>
              <a:cxnLst>
                <a:cxn ang="0">
                  <a:pos x="11" y="11"/>
                </a:cxn>
                <a:cxn ang="0">
                  <a:pos x="16" y="2"/>
                </a:cxn>
                <a:cxn ang="0">
                  <a:pos x="13" y="0"/>
                </a:cxn>
                <a:cxn ang="0">
                  <a:pos x="8" y="4"/>
                </a:cxn>
                <a:cxn ang="0">
                  <a:pos x="2" y="4"/>
                </a:cxn>
                <a:cxn ang="0">
                  <a:pos x="0" y="10"/>
                </a:cxn>
                <a:cxn ang="0">
                  <a:pos x="3" y="12"/>
                </a:cxn>
                <a:cxn ang="0">
                  <a:pos x="11" y="11"/>
                </a:cxn>
              </a:cxnLst>
              <a:rect l="0" t="0" r="r" b="b"/>
              <a:pathLst>
                <a:path w="18" h="14">
                  <a:moveTo>
                    <a:pt x="11" y="11"/>
                  </a:moveTo>
                  <a:cubicBezTo>
                    <a:pt x="11" y="11"/>
                    <a:pt x="14" y="4"/>
                    <a:pt x="16" y="2"/>
                  </a:cubicBezTo>
                  <a:cubicBezTo>
                    <a:pt x="16" y="1"/>
                    <a:pt x="18" y="0"/>
                    <a:pt x="13" y="0"/>
                  </a:cubicBezTo>
                  <a:cubicBezTo>
                    <a:pt x="8" y="1"/>
                    <a:pt x="8" y="4"/>
                    <a:pt x="8" y="4"/>
                  </a:cubicBezTo>
                  <a:cubicBezTo>
                    <a:pt x="8" y="4"/>
                    <a:pt x="8" y="4"/>
                    <a:pt x="2" y="4"/>
                  </a:cubicBezTo>
                  <a:cubicBezTo>
                    <a:pt x="2" y="4"/>
                    <a:pt x="2" y="4"/>
                    <a:pt x="0" y="10"/>
                  </a:cubicBezTo>
                  <a:cubicBezTo>
                    <a:pt x="0" y="10"/>
                    <a:pt x="0" y="10"/>
                    <a:pt x="3" y="12"/>
                  </a:cubicBezTo>
                  <a:cubicBezTo>
                    <a:pt x="4" y="14"/>
                    <a:pt x="11" y="11"/>
                    <a:pt x="11" y="11"/>
                  </a:cubicBezTo>
                  <a:close/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sp>
          <p:nvSpPr>
            <p:cNvPr id="72" name="Freeform 320"/>
            <p:cNvSpPr>
              <a:spLocks/>
            </p:cNvSpPr>
            <p:nvPr/>
          </p:nvSpPr>
          <p:spPr bwMode="gray">
            <a:xfrm>
              <a:off x="3967686" y="4754640"/>
              <a:ext cx="329033" cy="415957"/>
            </a:xfrm>
            <a:custGeom>
              <a:avLst/>
              <a:gdLst/>
              <a:ahLst/>
              <a:cxnLst>
                <a:cxn ang="0">
                  <a:pos x="8" y="30"/>
                </a:cxn>
                <a:cxn ang="0">
                  <a:pos x="34" y="59"/>
                </a:cxn>
                <a:cxn ang="0">
                  <a:pos x="56" y="97"/>
                </a:cxn>
                <a:cxn ang="0">
                  <a:pos x="81" y="140"/>
                </a:cxn>
                <a:cxn ang="0">
                  <a:pos x="101" y="152"/>
                </a:cxn>
                <a:cxn ang="0">
                  <a:pos x="103" y="171"/>
                </a:cxn>
                <a:cxn ang="0">
                  <a:pos x="115" y="190"/>
                </a:cxn>
                <a:cxn ang="0">
                  <a:pos x="110" y="222"/>
                </a:cxn>
                <a:cxn ang="0">
                  <a:pos x="103" y="226"/>
                </a:cxn>
                <a:cxn ang="0">
                  <a:pos x="104" y="252"/>
                </a:cxn>
                <a:cxn ang="0">
                  <a:pos x="109" y="283"/>
                </a:cxn>
                <a:cxn ang="0">
                  <a:pos x="103" y="291"/>
                </a:cxn>
                <a:cxn ang="0">
                  <a:pos x="119" y="302"/>
                </a:cxn>
                <a:cxn ang="0">
                  <a:pos x="119" y="302"/>
                </a:cxn>
                <a:cxn ang="0">
                  <a:pos x="112" y="297"/>
                </a:cxn>
                <a:cxn ang="0">
                  <a:pos x="118" y="294"/>
                </a:cxn>
                <a:cxn ang="0">
                  <a:pos x="136" y="294"/>
                </a:cxn>
                <a:cxn ang="0">
                  <a:pos x="132" y="275"/>
                </a:cxn>
                <a:cxn ang="0">
                  <a:pos x="151" y="260"/>
                </a:cxn>
                <a:cxn ang="0">
                  <a:pos x="148" y="252"/>
                </a:cxn>
                <a:cxn ang="0">
                  <a:pos x="163" y="246"/>
                </a:cxn>
                <a:cxn ang="0">
                  <a:pos x="167" y="226"/>
                </a:cxn>
                <a:cxn ang="0">
                  <a:pos x="160" y="197"/>
                </a:cxn>
                <a:cxn ang="0">
                  <a:pos x="180" y="208"/>
                </a:cxn>
                <a:cxn ang="0">
                  <a:pos x="191" y="197"/>
                </a:cxn>
                <a:cxn ang="0">
                  <a:pos x="207" y="209"/>
                </a:cxn>
                <a:cxn ang="0">
                  <a:pos x="215" y="198"/>
                </a:cxn>
                <a:cxn ang="0">
                  <a:pos x="221" y="208"/>
                </a:cxn>
                <a:cxn ang="0">
                  <a:pos x="239" y="203"/>
                </a:cxn>
                <a:cxn ang="0">
                  <a:pos x="224" y="194"/>
                </a:cxn>
                <a:cxn ang="0">
                  <a:pos x="223" y="160"/>
                </a:cxn>
                <a:cxn ang="0">
                  <a:pos x="204" y="151"/>
                </a:cxn>
                <a:cxn ang="0">
                  <a:pos x="200" y="124"/>
                </a:cxn>
                <a:cxn ang="0">
                  <a:pos x="197" y="111"/>
                </a:cxn>
                <a:cxn ang="0">
                  <a:pos x="191" y="118"/>
                </a:cxn>
                <a:cxn ang="0">
                  <a:pos x="179" y="106"/>
                </a:cxn>
                <a:cxn ang="0">
                  <a:pos x="172" y="105"/>
                </a:cxn>
                <a:cxn ang="0">
                  <a:pos x="168" y="93"/>
                </a:cxn>
                <a:cxn ang="0">
                  <a:pos x="174" y="75"/>
                </a:cxn>
                <a:cxn ang="0">
                  <a:pos x="166" y="49"/>
                </a:cxn>
                <a:cxn ang="0">
                  <a:pos x="160" y="55"/>
                </a:cxn>
                <a:cxn ang="0">
                  <a:pos x="149" y="55"/>
                </a:cxn>
                <a:cxn ang="0">
                  <a:pos x="143" y="40"/>
                </a:cxn>
                <a:cxn ang="0">
                  <a:pos x="123" y="35"/>
                </a:cxn>
                <a:cxn ang="0">
                  <a:pos x="121" y="45"/>
                </a:cxn>
                <a:cxn ang="0">
                  <a:pos x="115" y="36"/>
                </a:cxn>
                <a:cxn ang="0">
                  <a:pos x="109" y="37"/>
                </a:cxn>
                <a:cxn ang="0">
                  <a:pos x="112" y="28"/>
                </a:cxn>
                <a:cxn ang="0">
                  <a:pos x="93" y="31"/>
                </a:cxn>
                <a:cxn ang="0">
                  <a:pos x="91" y="23"/>
                </a:cxn>
                <a:cxn ang="0">
                  <a:pos x="82" y="21"/>
                </a:cxn>
                <a:cxn ang="0">
                  <a:pos x="65" y="8"/>
                </a:cxn>
                <a:cxn ang="0">
                  <a:pos x="55" y="14"/>
                </a:cxn>
                <a:cxn ang="0">
                  <a:pos x="43" y="11"/>
                </a:cxn>
                <a:cxn ang="0">
                  <a:pos x="36" y="17"/>
                </a:cxn>
                <a:cxn ang="0">
                  <a:pos x="27" y="10"/>
                </a:cxn>
                <a:cxn ang="0">
                  <a:pos x="23" y="19"/>
                </a:cxn>
                <a:cxn ang="0">
                  <a:pos x="9" y="13"/>
                </a:cxn>
                <a:cxn ang="0">
                  <a:pos x="8" y="25"/>
                </a:cxn>
                <a:cxn ang="0">
                  <a:pos x="4" y="24"/>
                </a:cxn>
                <a:cxn ang="0">
                  <a:pos x="3" y="29"/>
                </a:cxn>
                <a:cxn ang="0">
                  <a:pos x="1" y="29"/>
                </a:cxn>
                <a:cxn ang="0">
                  <a:pos x="8" y="30"/>
                </a:cxn>
              </a:cxnLst>
              <a:rect l="0" t="0" r="r" b="b"/>
              <a:pathLst>
                <a:path w="239" h="302">
                  <a:moveTo>
                    <a:pt x="8" y="30"/>
                  </a:moveTo>
                  <a:cubicBezTo>
                    <a:pt x="8" y="30"/>
                    <a:pt x="29" y="37"/>
                    <a:pt x="34" y="59"/>
                  </a:cubicBezTo>
                  <a:cubicBezTo>
                    <a:pt x="42" y="83"/>
                    <a:pt x="48" y="89"/>
                    <a:pt x="56" y="97"/>
                  </a:cubicBezTo>
                  <a:cubicBezTo>
                    <a:pt x="63" y="107"/>
                    <a:pt x="81" y="140"/>
                    <a:pt x="81" y="140"/>
                  </a:cubicBezTo>
                  <a:cubicBezTo>
                    <a:pt x="81" y="140"/>
                    <a:pt x="100" y="146"/>
                    <a:pt x="101" y="152"/>
                  </a:cubicBezTo>
                  <a:cubicBezTo>
                    <a:pt x="104" y="160"/>
                    <a:pt x="103" y="171"/>
                    <a:pt x="103" y="171"/>
                  </a:cubicBezTo>
                  <a:cubicBezTo>
                    <a:pt x="103" y="171"/>
                    <a:pt x="114" y="176"/>
                    <a:pt x="115" y="190"/>
                  </a:cubicBezTo>
                  <a:cubicBezTo>
                    <a:pt x="114" y="202"/>
                    <a:pt x="110" y="222"/>
                    <a:pt x="110" y="222"/>
                  </a:cubicBezTo>
                  <a:cubicBezTo>
                    <a:pt x="110" y="222"/>
                    <a:pt x="110" y="222"/>
                    <a:pt x="103" y="226"/>
                  </a:cubicBezTo>
                  <a:cubicBezTo>
                    <a:pt x="103" y="226"/>
                    <a:pt x="103" y="226"/>
                    <a:pt x="104" y="252"/>
                  </a:cubicBezTo>
                  <a:cubicBezTo>
                    <a:pt x="104" y="252"/>
                    <a:pt x="104" y="252"/>
                    <a:pt x="109" y="283"/>
                  </a:cubicBezTo>
                  <a:cubicBezTo>
                    <a:pt x="109" y="283"/>
                    <a:pt x="109" y="283"/>
                    <a:pt x="103" y="291"/>
                  </a:cubicBezTo>
                  <a:cubicBezTo>
                    <a:pt x="103" y="291"/>
                    <a:pt x="103" y="291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19" y="302"/>
                    <a:pt x="119" y="302"/>
                    <a:pt x="112" y="297"/>
                  </a:cubicBezTo>
                  <a:cubicBezTo>
                    <a:pt x="112" y="297"/>
                    <a:pt x="112" y="297"/>
                    <a:pt x="118" y="294"/>
                  </a:cubicBezTo>
                  <a:cubicBezTo>
                    <a:pt x="118" y="294"/>
                    <a:pt x="130" y="299"/>
                    <a:pt x="136" y="294"/>
                  </a:cubicBezTo>
                  <a:cubicBezTo>
                    <a:pt x="141" y="291"/>
                    <a:pt x="132" y="275"/>
                    <a:pt x="132" y="275"/>
                  </a:cubicBezTo>
                  <a:cubicBezTo>
                    <a:pt x="132" y="275"/>
                    <a:pt x="132" y="275"/>
                    <a:pt x="151" y="260"/>
                  </a:cubicBezTo>
                  <a:cubicBezTo>
                    <a:pt x="151" y="260"/>
                    <a:pt x="151" y="260"/>
                    <a:pt x="148" y="252"/>
                  </a:cubicBezTo>
                  <a:cubicBezTo>
                    <a:pt x="148" y="252"/>
                    <a:pt x="148" y="252"/>
                    <a:pt x="163" y="246"/>
                  </a:cubicBezTo>
                  <a:cubicBezTo>
                    <a:pt x="163" y="246"/>
                    <a:pt x="163" y="246"/>
                    <a:pt x="167" y="226"/>
                  </a:cubicBezTo>
                  <a:cubicBezTo>
                    <a:pt x="167" y="226"/>
                    <a:pt x="152" y="203"/>
                    <a:pt x="160" y="197"/>
                  </a:cubicBezTo>
                  <a:cubicBezTo>
                    <a:pt x="188" y="182"/>
                    <a:pt x="175" y="207"/>
                    <a:pt x="180" y="208"/>
                  </a:cubicBezTo>
                  <a:cubicBezTo>
                    <a:pt x="184" y="209"/>
                    <a:pt x="191" y="197"/>
                    <a:pt x="191" y="197"/>
                  </a:cubicBezTo>
                  <a:cubicBezTo>
                    <a:pt x="191" y="197"/>
                    <a:pt x="201" y="209"/>
                    <a:pt x="207" y="209"/>
                  </a:cubicBezTo>
                  <a:cubicBezTo>
                    <a:pt x="213" y="209"/>
                    <a:pt x="212" y="198"/>
                    <a:pt x="215" y="198"/>
                  </a:cubicBezTo>
                  <a:cubicBezTo>
                    <a:pt x="220" y="199"/>
                    <a:pt x="221" y="208"/>
                    <a:pt x="221" y="208"/>
                  </a:cubicBezTo>
                  <a:cubicBezTo>
                    <a:pt x="221" y="208"/>
                    <a:pt x="221" y="208"/>
                    <a:pt x="239" y="203"/>
                  </a:cubicBezTo>
                  <a:cubicBezTo>
                    <a:pt x="239" y="203"/>
                    <a:pt x="229" y="196"/>
                    <a:pt x="224" y="194"/>
                  </a:cubicBezTo>
                  <a:cubicBezTo>
                    <a:pt x="217" y="191"/>
                    <a:pt x="228" y="169"/>
                    <a:pt x="223" y="160"/>
                  </a:cubicBezTo>
                  <a:cubicBezTo>
                    <a:pt x="220" y="149"/>
                    <a:pt x="213" y="154"/>
                    <a:pt x="204" y="151"/>
                  </a:cubicBezTo>
                  <a:cubicBezTo>
                    <a:pt x="193" y="147"/>
                    <a:pt x="200" y="124"/>
                    <a:pt x="200" y="124"/>
                  </a:cubicBezTo>
                  <a:cubicBezTo>
                    <a:pt x="200" y="124"/>
                    <a:pt x="200" y="124"/>
                    <a:pt x="197" y="111"/>
                  </a:cubicBezTo>
                  <a:cubicBezTo>
                    <a:pt x="197" y="111"/>
                    <a:pt x="197" y="111"/>
                    <a:pt x="191" y="118"/>
                  </a:cubicBezTo>
                  <a:cubicBezTo>
                    <a:pt x="191" y="118"/>
                    <a:pt x="180" y="108"/>
                    <a:pt x="179" y="106"/>
                  </a:cubicBezTo>
                  <a:cubicBezTo>
                    <a:pt x="178" y="104"/>
                    <a:pt x="172" y="105"/>
                    <a:pt x="172" y="105"/>
                  </a:cubicBezTo>
                  <a:cubicBezTo>
                    <a:pt x="172" y="105"/>
                    <a:pt x="172" y="105"/>
                    <a:pt x="168" y="93"/>
                  </a:cubicBezTo>
                  <a:cubicBezTo>
                    <a:pt x="168" y="93"/>
                    <a:pt x="173" y="85"/>
                    <a:pt x="174" y="75"/>
                  </a:cubicBezTo>
                  <a:cubicBezTo>
                    <a:pt x="176" y="68"/>
                    <a:pt x="166" y="49"/>
                    <a:pt x="166" y="49"/>
                  </a:cubicBezTo>
                  <a:cubicBezTo>
                    <a:pt x="166" y="49"/>
                    <a:pt x="166" y="49"/>
                    <a:pt x="160" y="55"/>
                  </a:cubicBezTo>
                  <a:cubicBezTo>
                    <a:pt x="160" y="55"/>
                    <a:pt x="160" y="55"/>
                    <a:pt x="149" y="55"/>
                  </a:cubicBezTo>
                  <a:cubicBezTo>
                    <a:pt x="149" y="55"/>
                    <a:pt x="149" y="55"/>
                    <a:pt x="143" y="40"/>
                  </a:cubicBezTo>
                  <a:cubicBezTo>
                    <a:pt x="143" y="40"/>
                    <a:pt x="129" y="36"/>
                    <a:pt x="123" y="35"/>
                  </a:cubicBezTo>
                  <a:cubicBezTo>
                    <a:pt x="118" y="34"/>
                    <a:pt x="121" y="45"/>
                    <a:pt x="121" y="45"/>
                  </a:cubicBezTo>
                  <a:cubicBezTo>
                    <a:pt x="121" y="45"/>
                    <a:pt x="121" y="45"/>
                    <a:pt x="115" y="36"/>
                  </a:cubicBezTo>
                  <a:cubicBezTo>
                    <a:pt x="115" y="36"/>
                    <a:pt x="115" y="36"/>
                    <a:pt x="109" y="37"/>
                  </a:cubicBezTo>
                  <a:cubicBezTo>
                    <a:pt x="109" y="37"/>
                    <a:pt x="109" y="37"/>
                    <a:pt x="112" y="28"/>
                  </a:cubicBezTo>
                  <a:cubicBezTo>
                    <a:pt x="112" y="28"/>
                    <a:pt x="112" y="28"/>
                    <a:pt x="93" y="31"/>
                  </a:cubicBezTo>
                  <a:cubicBezTo>
                    <a:pt x="93" y="31"/>
                    <a:pt x="93" y="31"/>
                    <a:pt x="91" y="23"/>
                  </a:cubicBezTo>
                  <a:cubicBezTo>
                    <a:pt x="91" y="23"/>
                    <a:pt x="91" y="23"/>
                    <a:pt x="82" y="21"/>
                  </a:cubicBezTo>
                  <a:cubicBezTo>
                    <a:pt x="82" y="21"/>
                    <a:pt x="75" y="14"/>
                    <a:pt x="65" y="8"/>
                  </a:cubicBezTo>
                  <a:cubicBezTo>
                    <a:pt x="53" y="0"/>
                    <a:pt x="55" y="14"/>
                    <a:pt x="55" y="14"/>
                  </a:cubicBezTo>
                  <a:cubicBezTo>
                    <a:pt x="55" y="14"/>
                    <a:pt x="55" y="14"/>
                    <a:pt x="43" y="11"/>
                  </a:cubicBezTo>
                  <a:cubicBezTo>
                    <a:pt x="43" y="11"/>
                    <a:pt x="43" y="11"/>
                    <a:pt x="36" y="17"/>
                  </a:cubicBezTo>
                  <a:cubicBezTo>
                    <a:pt x="36" y="17"/>
                    <a:pt x="36" y="17"/>
                    <a:pt x="27" y="10"/>
                  </a:cubicBezTo>
                  <a:cubicBezTo>
                    <a:pt x="27" y="10"/>
                    <a:pt x="28" y="20"/>
                    <a:pt x="23" y="19"/>
                  </a:cubicBezTo>
                  <a:cubicBezTo>
                    <a:pt x="19" y="18"/>
                    <a:pt x="18" y="12"/>
                    <a:pt x="9" y="13"/>
                  </a:cubicBezTo>
                  <a:cubicBezTo>
                    <a:pt x="0" y="13"/>
                    <a:pt x="8" y="25"/>
                    <a:pt x="8" y="25"/>
                  </a:cubicBezTo>
                  <a:cubicBezTo>
                    <a:pt x="8" y="25"/>
                    <a:pt x="8" y="25"/>
                    <a:pt x="4" y="24"/>
                  </a:cubicBezTo>
                  <a:cubicBezTo>
                    <a:pt x="4" y="24"/>
                    <a:pt x="4" y="24"/>
                    <a:pt x="3" y="29"/>
                  </a:cubicBezTo>
                  <a:cubicBezTo>
                    <a:pt x="3" y="29"/>
                    <a:pt x="2" y="29"/>
                    <a:pt x="1" y="29"/>
                  </a:cubicBezTo>
                  <a:cubicBezTo>
                    <a:pt x="3" y="29"/>
                    <a:pt x="5" y="29"/>
                    <a:pt x="8" y="30"/>
                  </a:cubicBezTo>
                  <a:close/>
                </a:path>
              </a:pathLst>
            </a:custGeom>
            <a:grpFill/>
            <a:ln w="6350" cap="flat">
              <a:solidFill>
                <a:schemeClr val="bg2">
                  <a:lumMod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F1F1F"/>
                </a:solidFill>
              </a:endParaRPr>
            </a:p>
          </p:txBody>
        </p:sp>
        <p:grpSp>
          <p:nvGrpSpPr>
            <p:cNvPr id="73" name="Gruppieren 469"/>
            <p:cNvGrpSpPr/>
            <p:nvPr/>
          </p:nvGrpSpPr>
          <p:grpSpPr bwMode="gray">
            <a:xfrm>
              <a:off x="2431034" y="1732089"/>
              <a:ext cx="1662083" cy="1619495"/>
              <a:chOff x="2431034" y="1732090"/>
              <a:chExt cx="1662083" cy="1619496"/>
            </a:xfrm>
            <a:grpFill/>
          </p:grpSpPr>
          <p:sp>
            <p:nvSpPr>
              <p:cNvPr id="82" name="Freeform 321"/>
              <p:cNvSpPr>
                <a:spLocks/>
              </p:cNvSpPr>
              <p:nvPr/>
            </p:nvSpPr>
            <p:spPr bwMode="gray">
              <a:xfrm>
                <a:off x="2431034" y="1740841"/>
                <a:ext cx="1662083" cy="1610745"/>
              </a:xfrm>
              <a:custGeom>
                <a:avLst/>
                <a:gdLst/>
                <a:ahLst/>
                <a:cxnLst>
                  <a:cxn ang="0">
                    <a:pos x="382" y="990"/>
                  </a:cxn>
                  <a:cxn ang="0">
                    <a:pos x="392" y="855"/>
                  </a:cxn>
                  <a:cxn ang="0">
                    <a:pos x="470" y="637"/>
                  </a:cxn>
                  <a:cxn ang="0">
                    <a:pos x="568" y="484"/>
                  </a:cxn>
                  <a:cxn ang="0">
                    <a:pos x="653" y="330"/>
                  </a:cxn>
                  <a:cxn ang="0">
                    <a:pos x="776" y="245"/>
                  </a:cxn>
                  <a:cxn ang="0">
                    <a:pos x="852" y="202"/>
                  </a:cxn>
                  <a:cxn ang="0">
                    <a:pos x="958" y="229"/>
                  </a:cxn>
                  <a:cxn ang="0">
                    <a:pos x="1044" y="120"/>
                  </a:cxn>
                  <a:cxn ang="0">
                    <a:pos x="1119" y="216"/>
                  </a:cxn>
                  <a:cxn ang="0">
                    <a:pos x="1178" y="162"/>
                  </a:cxn>
                  <a:cxn ang="0">
                    <a:pos x="1157" y="116"/>
                  </a:cxn>
                  <a:cxn ang="0">
                    <a:pos x="1191" y="61"/>
                  </a:cxn>
                  <a:cxn ang="0">
                    <a:pos x="1132" y="29"/>
                  </a:cxn>
                  <a:cxn ang="0">
                    <a:pos x="1106" y="8"/>
                  </a:cxn>
                  <a:cxn ang="0">
                    <a:pos x="1044" y="70"/>
                  </a:cxn>
                  <a:cxn ang="0">
                    <a:pos x="991" y="102"/>
                  </a:cxn>
                  <a:cxn ang="0">
                    <a:pos x="1007" y="17"/>
                  </a:cxn>
                  <a:cxn ang="0">
                    <a:pos x="966" y="24"/>
                  </a:cxn>
                  <a:cxn ang="0">
                    <a:pos x="887" y="74"/>
                  </a:cxn>
                  <a:cxn ang="0">
                    <a:pos x="887" y="124"/>
                  </a:cxn>
                  <a:cxn ang="0">
                    <a:pos x="818" y="119"/>
                  </a:cxn>
                  <a:cxn ang="0">
                    <a:pos x="750" y="127"/>
                  </a:cxn>
                  <a:cxn ang="0">
                    <a:pos x="708" y="173"/>
                  </a:cxn>
                  <a:cxn ang="0">
                    <a:pos x="700" y="218"/>
                  </a:cxn>
                  <a:cxn ang="0">
                    <a:pos x="653" y="185"/>
                  </a:cxn>
                  <a:cxn ang="0">
                    <a:pos x="603" y="232"/>
                  </a:cxn>
                  <a:cxn ang="0">
                    <a:pos x="542" y="258"/>
                  </a:cxn>
                  <a:cxn ang="0">
                    <a:pos x="592" y="254"/>
                  </a:cxn>
                  <a:cxn ang="0">
                    <a:pos x="668" y="254"/>
                  </a:cxn>
                  <a:cxn ang="0">
                    <a:pos x="618" y="288"/>
                  </a:cxn>
                  <a:cxn ang="0">
                    <a:pos x="587" y="341"/>
                  </a:cxn>
                  <a:cxn ang="0">
                    <a:pos x="541" y="375"/>
                  </a:cxn>
                  <a:cxn ang="0">
                    <a:pos x="518" y="415"/>
                  </a:cxn>
                  <a:cxn ang="0">
                    <a:pos x="503" y="438"/>
                  </a:cxn>
                  <a:cxn ang="0">
                    <a:pos x="491" y="472"/>
                  </a:cxn>
                  <a:cxn ang="0">
                    <a:pos x="462" y="524"/>
                  </a:cxn>
                  <a:cxn ang="0">
                    <a:pos x="409" y="548"/>
                  </a:cxn>
                  <a:cxn ang="0">
                    <a:pos x="393" y="582"/>
                  </a:cxn>
                  <a:cxn ang="0">
                    <a:pos x="337" y="644"/>
                  </a:cxn>
                  <a:cxn ang="0">
                    <a:pos x="316" y="652"/>
                  </a:cxn>
                  <a:cxn ang="0">
                    <a:pos x="274" y="673"/>
                  </a:cxn>
                  <a:cxn ang="0">
                    <a:pos x="222" y="699"/>
                  </a:cxn>
                  <a:cxn ang="0">
                    <a:pos x="186" y="703"/>
                  </a:cxn>
                  <a:cxn ang="0">
                    <a:pos x="118" y="741"/>
                  </a:cxn>
                  <a:cxn ang="0">
                    <a:pos x="82" y="763"/>
                  </a:cxn>
                  <a:cxn ang="0">
                    <a:pos x="72" y="814"/>
                  </a:cxn>
                  <a:cxn ang="0">
                    <a:pos x="100" y="856"/>
                  </a:cxn>
                  <a:cxn ang="0">
                    <a:pos x="66" y="888"/>
                  </a:cxn>
                  <a:cxn ang="0">
                    <a:pos x="53" y="927"/>
                  </a:cxn>
                  <a:cxn ang="0">
                    <a:pos x="94" y="925"/>
                  </a:cxn>
                  <a:cxn ang="0">
                    <a:pos x="47" y="972"/>
                  </a:cxn>
                  <a:cxn ang="0">
                    <a:pos x="37" y="985"/>
                  </a:cxn>
                  <a:cxn ang="0">
                    <a:pos x="5" y="1030"/>
                  </a:cxn>
                  <a:cxn ang="0">
                    <a:pos x="49" y="1015"/>
                  </a:cxn>
                  <a:cxn ang="0">
                    <a:pos x="21" y="1059"/>
                  </a:cxn>
                  <a:cxn ang="0">
                    <a:pos x="33" y="1127"/>
                  </a:cxn>
                  <a:cxn ang="0">
                    <a:pos x="91" y="1169"/>
                  </a:cxn>
                  <a:cxn ang="0">
                    <a:pos x="185" y="1126"/>
                  </a:cxn>
                  <a:cxn ang="0">
                    <a:pos x="264" y="1084"/>
                  </a:cxn>
                </a:cxnLst>
                <a:rect l="0" t="0" r="r" b="b"/>
                <a:pathLst>
                  <a:path w="1206" h="1169">
                    <a:moveTo>
                      <a:pt x="308" y="1098"/>
                    </a:moveTo>
                    <a:cubicBezTo>
                      <a:pt x="308" y="1106"/>
                      <a:pt x="301" y="1118"/>
                      <a:pt x="307" y="1119"/>
                    </a:cubicBezTo>
                    <a:cubicBezTo>
                      <a:pt x="313" y="1120"/>
                      <a:pt x="316" y="1112"/>
                      <a:pt x="321" y="1102"/>
                    </a:cubicBezTo>
                    <a:cubicBezTo>
                      <a:pt x="326" y="1092"/>
                      <a:pt x="334" y="1082"/>
                      <a:pt x="334" y="1082"/>
                    </a:cubicBezTo>
                    <a:cubicBezTo>
                      <a:pt x="334" y="1082"/>
                      <a:pt x="326" y="1053"/>
                      <a:pt x="331" y="1051"/>
                    </a:cubicBezTo>
                    <a:cubicBezTo>
                      <a:pt x="335" y="1045"/>
                      <a:pt x="343" y="1049"/>
                      <a:pt x="344" y="1043"/>
                    </a:cubicBezTo>
                    <a:cubicBezTo>
                      <a:pt x="347" y="1036"/>
                      <a:pt x="337" y="1032"/>
                      <a:pt x="345" y="1029"/>
                    </a:cubicBezTo>
                    <a:cubicBezTo>
                      <a:pt x="352" y="1024"/>
                      <a:pt x="367" y="1036"/>
                      <a:pt x="376" y="1020"/>
                    </a:cubicBezTo>
                    <a:cubicBezTo>
                      <a:pt x="384" y="1002"/>
                      <a:pt x="379" y="996"/>
                      <a:pt x="382" y="990"/>
                    </a:cubicBezTo>
                    <a:cubicBezTo>
                      <a:pt x="385" y="983"/>
                      <a:pt x="395" y="992"/>
                      <a:pt x="393" y="979"/>
                    </a:cubicBezTo>
                    <a:cubicBezTo>
                      <a:pt x="392" y="968"/>
                      <a:pt x="387" y="946"/>
                      <a:pt x="387" y="946"/>
                    </a:cubicBezTo>
                    <a:cubicBezTo>
                      <a:pt x="387" y="946"/>
                      <a:pt x="387" y="946"/>
                      <a:pt x="387" y="932"/>
                    </a:cubicBezTo>
                    <a:cubicBezTo>
                      <a:pt x="387" y="932"/>
                      <a:pt x="387" y="932"/>
                      <a:pt x="381" y="922"/>
                    </a:cubicBezTo>
                    <a:cubicBezTo>
                      <a:pt x="381" y="922"/>
                      <a:pt x="381" y="922"/>
                      <a:pt x="395" y="920"/>
                    </a:cubicBezTo>
                    <a:cubicBezTo>
                      <a:pt x="395" y="920"/>
                      <a:pt x="405" y="931"/>
                      <a:pt x="412" y="914"/>
                    </a:cubicBezTo>
                    <a:cubicBezTo>
                      <a:pt x="421" y="897"/>
                      <a:pt x="421" y="891"/>
                      <a:pt x="416" y="884"/>
                    </a:cubicBezTo>
                    <a:cubicBezTo>
                      <a:pt x="411" y="879"/>
                      <a:pt x="404" y="873"/>
                      <a:pt x="404" y="873"/>
                    </a:cubicBezTo>
                    <a:cubicBezTo>
                      <a:pt x="404" y="873"/>
                      <a:pt x="404" y="873"/>
                      <a:pt x="392" y="855"/>
                    </a:cubicBezTo>
                    <a:cubicBezTo>
                      <a:pt x="392" y="855"/>
                      <a:pt x="392" y="855"/>
                      <a:pt x="411" y="806"/>
                    </a:cubicBezTo>
                    <a:cubicBezTo>
                      <a:pt x="411" y="806"/>
                      <a:pt x="411" y="806"/>
                      <a:pt x="405" y="770"/>
                    </a:cubicBezTo>
                    <a:cubicBezTo>
                      <a:pt x="405" y="770"/>
                      <a:pt x="405" y="770"/>
                      <a:pt x="412" y="759"/>
                    </a:cubicBezTo>
                    <a:cubicBezTo>
                      <a:pt x="412" y="759"/>
                      <a:pt x="412" y="759"/>
                      <a:pt x="411" y="742"/>
                    </a:cubicBezTo>
                    <a:cubicBezTo>
                      <a:pt x="411" y="742"/>
                      <a:pt x="411" y="742"/>
                      <a:pt x="418" y="734"/>
                    </a:cubicBezTo>
                    <a:cubicBezTo>
                      <a:pt x="418" y="734"/>
                      <a:pt x="418" y="734"/>
                      <a:pt x="413" y="704"/>
                    </a:cubicBezTo>
                    <a:cubicBezTo>
                      <a:pt x="413" y="704"/>
                      <a:pt x="413" y="704"/>
                      <a:pt x="428" y="690"/>
                    </a:cubicBezTo>
                    <a:cubicBezTo>
                      <a:pt x="428" y="690"/>
                      <a:pt x="428" y="690"/>
                      <a:pt x="426" y="676"/>
                    </a:cubicBezTo>
                    <a:cubicBezTo>
                      <a:pt x="426" y="676"/>
                      <a:pt x="452" y="639"/>
                      <a:pt x="470" y="637"/>
                    </a:cubicBezTo>
                    <a:cubicBezTo>
                      <a:pt x="486" y="636"/>
                      <a:pt x="514" y="650"/>
                      <a:pt x="514" y="650"/>
                    </a:cubicBezTo>
                    <a:cubicBezTo>
                      <a:pt x="514" y="650"/>
                      <a:pt x="514" y="650"/>
                      <a:pt x="524" y="634"/>
                    </a:cubicBezTo>
                    <a:cubicBezTo>
                      <a:pt x="524" y="634"/>
                      <a:pt x="524" y="634"/>
                      <a:pt x="527" y="612"/>
                    </a:cubicBezTo>
                    <a:cubicBezTo>
                      <a:pt x="527" y="612"/>
                      <a:pt x="527" y="612"/>
                      <a:pt x="509" y="593"/>
                    </a:cubicBezTo>
                    <a:cubicBezTo>
                      <a:pt x="509" y="593"/>
                      <a:pt x="509" y="593"/>
                      <a:pt x="546" y="552"/>
                    </a:cubicBezTo>
                    <a:cubicBezTo>
                      <a:pt x="546" y="552"/>
                      <a:pt x="546" y="552"/>
                      <a:pt x="550" y="537"/>
                    </a:cubicBezTo>
                    <a:cubicBezTo>
                      <a:pt x="550" y="537"/>
                      <a:pt x="550" y="537"/>
                      <a:pt x="558" y="531"/>
                    </a:cubicBezTo>
                    <a:cubicBezTo>
                      <a:pt x="558" y="531"/>
                      <a:pt x="558" y="531"/>
                      <a:pt x="562" y="501"/>
                    </a:cubicBezTo>
                    <a:cubicBezTo>
                      <a:pt x="562" y="501"/>
                      <a:pt x="562" y="501"/>
                      <a:pt x="568" y="484"/>
                    </a:cubicBezTo>
                    <a:cubicBezTo>
                      <a:pt x="568" y="484"/>
                      <a:pt x="568" y="484"/>
                      <a:pt x="568" y="454"/>
                    </a:cubicBezTo>
                    <a:cubicBezTo>
                      <a:pt x="568" y="454"/>
                      <a:pt x="568" y="454"/>
                      <a:pt x="588" y="454"/>
                    </a:cubicBezTo>
                    <a:cubicBezTo>
                      <a:pt x="588" y="454"/>
                      <a:pt x="588" y="454"/>
                      <a:pt x="610" y="443"/>
                    </a:cubicBezTo>
                    <a:cubicBezTo>
                      <a:pt x="610" y="443"/>
                      <a:pt x="610" y="443"/>
                      <a:pt x="609" y="423"/>
                    </a:cubicBezTo>
                    <a:cubicBezTo>
                      <a:pt x="609" y="423"/>
                      <a:pt x="616" y="423"/>
                      <a:pt x="621" y="415"/>
                    </a:cubicBezTo>
                    <a:cubicBezTo>
                      <a:pt x="626" y="405"/>
                      <a:pt x="624" y="397"/>
                      <a:pt x="635" y="390"/>
                    </a:cubicBezTo>
                    <a:cubicBezTo>
                      <a:pt x="649" y="381"/>
                      <a:pt x="658" y="380"/>
                      <a:pt x="657" y="370"/>
                    </a:cubicBezTo>
                    <a:cubicBezTo>
                      <a:pt x="658" y="358"/>
                      <a:pt x="651" y="340"/>
                      <a:pt x="651" y="340"/>
                    </a:cubicBezTo>
                    <a:cubicBezTo>
                      <a:pt x="651" y="340"/>
                      <a:pt x="651" y="340"/>
                      <a:pt x="653" y="330"/>
                    </a:cubicBezTo>
                    <a:cubicBezTo>
                      <a:pt x="653" y="330"/>
                      <a:pt x="664" y="335"/>
                      <a:pt x="667" y="328"/>
                    </a:cubicBezTo>
                    <a:cubicBezTo>
                      <a:pt x="668" y="321"/>
                      <a:pt x="679" y="297"/>
                      <a:pt x="679" y="297"/>
                    </a:cubicBezTo>
                    <a:cubicBezTo>
                      <a:pt x="679" y="297"/>
                      <a:pt x="679" y="297"/>
                      <a:pt x="704" y="279"/>
                    </a:cubicBezTo>
                    <a:cubicBezTo>
                      <a:pt x="704" y="279"/>
                      <a:pt x="704" y="279"/>
                      <a:pt x="725" y="295"/>
                    </a:cubicBezTo>
                    <a:cubicBezTo>
                      <a:pt x="725" y="295"/>
                      <a:pt x="732" y="280"/>
                      <a:pt x="737" y="273"/>
                    </a:cubicBezTo>
                    <a:cubicBezTo>
                      <a:pt x="740" y="266"/>
                      <a:pt x="739" y="243"/>
                      <a:pt x="739" y="243"/>
                    </a:cubicBezTo>
                    <a:cubicBezTo>
                      <a:pt x="739" y="243"/>
                      <a:pt x="739" y="243"/>
                      <a:pt x="753" y="238"/>
                    </a:cubicBezTo>
                    <a:cubicBezTo>
                      <a:pt x="753" y="238"/>
                      <a:pt x="753" y="238"/>
                      <a:pt x="757" y="246"/>
                    </a:cubicBezTo>
                    <a:cubicBezTo>
                      <a:pt x="757" y="246"/>
                      <a:pt x="757" y="246"/>
                      <a:pt x="776" y="245"/>
                    </a:cubicBezTo>
                    <a:cubicBezTo>
                      <a:pt x="776" y="245"/>
                      <a:pt x="776" y="245"/>
                      <a:pt x="805" y="266"/>
                    </a:cubicBezTo>
                    <a:cubicBezTo>
                      <a:pt x="805" y="266"/>
                      <a:pt x="805" y="266"/>
                      <a:pt x="818" y="253"/>
                    </a:cubicBezTo>
                    <a:cubicBezTo>
                      <a:pt x="818" y="253"/>
                      <a:pt x="818" y="253"/>
                      <a:pt x="808" y="245"/>
                    </a:cubicBezTo>
                    <a:cubicBezTo>
                      <a:pt x="808" y="245"/>
                      <a:pt x="822" y="234"/>
                      <a:pt x="823" y="222"/>
                    </a:cubicBezTo>
                    <a:cubicBezTo>
                      <a:pt x="823" y="213"/>
                      <a:pt x="815" y="198"/>
                      <a:pt x="815" y="198"/>
                    </a:cubicBezTo>
                    <a:cubicBezTo>
                      <a:pt x="815" y="198"/>
                      <a:pt x="815" y="198"/>
                      <a:pt x="833" y="198"/>
                    </a:cubicBezTo>
                    <a:cubicBezTo>
                      <a:pt x="833" y="198"/>
                      <a:pt x="833" y="198"/>
                      <a:pt x="833" y="200"/>
                    </a:cubicBezTo>
                    <a:cubicBezTo>
                      <a:pt x="834" y="199"/>
                      <a:pt x="835" y="197"/>
                      <a:pt x="836" y="195"/>
                    </a:cubicBezTo>
                    <a:cubicBezTo>
                      <a:pt x="836" y="195"/>
                      <a:pt x="848" y="205"/>
                      <a:pt x="852" y="202"/>
                    </a:cubicBezTo>
                    <a:cubicBezTo>
                      <a:pt x="854" y="200"/>
                      <a:pt x="844" y="187"/>
                      <a:pt x="854" y="183"/>
                    </a:cubicBezTo>
                    <a:cubicBezTo>
                      <a:pt x="861" y="177"/>
                      <a:pt x="874" y="184"/>
                      <a:pt x="874" y="184"/>
                    </a:cubicBezTo>
                    <a:cubicBezTo>
                      <a:pt x="874" y="184"/>
                      <a:pt x="881" y="200"/>
                      <a:pt x="887" y="209"/>
                    </a:cubicBezTo>
                    <a:cubicBezTo>
                      <a:pt x="896" y="220"/>
                      <a:pt x="896" y="234"/>
                      <a:pt x="896" y="234"/>
                    </a:cubicBezTo>
                    <a:cubicBezTo>
                      <a:pt x="896" y="234"/>
                      <a:pt x="896" y="234"/>
                      <a:pt x="904" y="234"/>
                    </a:cubicBezTo>
                    <a:cubicBezTo>
                      <a:pt x="904" y="234"/>
                      <a:pt x="904" y="234"/>
                      <a:pt x="920" y="237"/>
                    </a:cubicBezTo>
                    <a:cubicBezTo>
                      <a:pt x="920" y="237"/>
                      <a:pt x="920" y="237"/>
                      <a:pt x="929" y="245"/>
                    </a:cubicBezTo>
                    <a:cubicBezTo>
                      <a:pt x="929" y="245"/>
                      <a:pt x="929" y="245"/>
                      <a:pt x="944" y="238"/>
                    </a:cubicBezTo>
                    <a:cubicBezTo>
                      <a:pt x="944" y="238"/>
                      <a:pt x="949" y="227"/>
                      <a:pt x="958" y="229"/>
                    </a:cubicBezTo>
                    <a:cubicBezTo>
                      <a:pt x="966" y="230"/>
                      <a:pt x="967" y="238"/>
                      <a:pt x="967" y="238"/>
                    </a:cubicBezTo>
                    <a:cubicBezTo>
                      <a:pt x="967" y="238"/>
                      <a:pt x="967" y="238"/>
                      <a:pt x="984" y="243"/>
                    </a:cubicBezTo>
                    <a:cubicBezTo>
                      <a:pt x="984" y="243"/>
                      <a:pt x="984" y="243"/>
                      <a:pt x="993" y="255"/>
                    </a:cubicBezTo>
                    <a:cubicBezTo>
                      <a:pt x="993" y="255"/>
                      <a:pt x="999" y="237"/>
                      <a:pt x="1005" y="232"/>
                    </a:cubicBezTo>
                    <a:cubicBezTo>
                      <a:pt x="1009" y="228"/>
                      <a:pt x="1014" y="223"/>
                      <a:pt x="1016" y="214"/>
                    </a:cubicBezTo>
                    <a:cubicBezTo>
                      <a:pt x="1016" y="206"/>
                      <a:pt x="1015" y="192"/>
                      <a:pt x="1015" y="192"/>
                    </a:cubicBezTo>
                    <a:cubicBezTo>
                      <a:pt x="1015" y="192"/>
                      <a:pt x="1015" y="192"/>
                      <a:pt x="1028" y="145"/>
                    </a:cubicBezTo>
                    <a:cubicBezTo>
                      <a:pt x="1028" y="145"/>
                      <a:pt x="1028" y="145"/>
                      <a:pt x="1033" y="139"/>
                    </a:cubicBezTo>
                    <a:cubicBezTo>
                      <a:pt x="1033" y="139"/>
                      <a:pt x="1035" y="122"/>
                      <a:pt x="1044" y="120"/>
                    </a:cubicBezTo>
                    <a:cubicBezTo>
                      <a:pt x="1054" y="118"/>
                      <a:pt x="1064" y="123"/>
                      <a:pt x="1064" y="123"/>
                    </a:cubicBezTo>
                    <a:cubicBezTo>
                      <a:pt x="1064" y="123"/>
                      <a:pt x="1080" y="108"/>
                      <a:pt x="1089" y="108"/>
                    </a:cubicBezTo>
                    <a:cubicBezTo>
                      <a:pt x="1099" y="108"/>
                      <a:pt x="1108" y="129"/>
                      <a:pt x="1108" y="129"/>
                    </a:cubicBezTo>
                    <a:cubicBezTo>
                      <a:pt x="1108" y="129"/>
                      <a:pt x="1108" y="129"/>
                      <a:pt x="1141" y="140"/>
                    </a:cubicBezTo>
                    <a:cubicBezTo>
                      <a:pt x="1141" y="140"/>
                      <a:pt x="1141" y="140"/>
                      <a:pt x="1148" y="158"/>
                    </a:cubicBezTo>
                    <a:cubicBezTo>
                      <a:pt x="1148" y="158"/>
                      <a:pt x="1133" y="177"/>
                      <a:pt x="1131" y="184"/>
                    </a:cubicBezTo>
                    <a:cubicBezTo>
                      <a:pt x="1130" y="193"/>
                      <a:pt x="1133" y="201"/>
                      <a:pt x="1133" y="201"/>
                    </a:cubicBezTo>
                    <a:cubicBezTo>
                      <a:pt x="1133" y="201"/>
                      <a:pt x="1133" y="201"/>
                      <a:pt x="1116" y="215"/>
                    </a:cubicBezTo>
                    <a:cubicBezTo>
                      <a:pt x="1116" y="215"/>
                      <a:pt x="1116" y="215"/>
                      <a:pt x="1119" y="216"/>
                    </a:cubicBezTo>
                    <a:cubicBezTo>
                      <a:pt x="1122" y="216"/>
                      <a:pt x="1122" y="216"/>
                      <a:pt x="1122" y="216"/>
                    </a:cubicBezTo>
                    <a:cubicBezTo>
                      <a:pt x="1121" y="216"/>
                      <a:pt x="1119" y="215"/>
                      <a:pt x="1118" y="215"/>
                    </a:cubicBezTo>
                    <a:cubicBezTo>
                      <a:pt x="1118" y="215"/>
                      <a:pt x="1118" y="215"/>
                      <a:pt x="1134" y="201"/>
                    </a:cubicBezTo>
                    <a:cubicBezTo>
                      <a:pt x="1134" y="201"/>
                      <a:pt x="1139" y="208"/>
                      <a:pt x="1142" y="206"/>
                    </a:cubicBezTo>
                    <a:cubicBezTo>
                      <a:pt x="1147" y="204"/>
                      <a:pt x="1150" y="183"/>
                      <a:pt x="1150" y="183"/>
                    </a:cubicBezTo>
                    <a:cubicBezTo>
                      <a:pt x="1150" y="183"/>
                      <a:pt x="1145" y="183"/>
                      <a:pt x="1147" y="179"/>
                    </a:cubicBezTo>
                    <a:cubicBezTo>
                      <a:pt x="1150" y="175"/>
                      <a:pt x="1156" y="176"/>
                      <a:pt x="1159" y="174"/>
                    </a:cubicBezTo>
                    <a:cubicBezTo>
                      <a:pt x="1164" y="172"/>
                      <a:pt x="1164" y="164"/>
                      <a:pt x="1165" y="164"/>
                    </a:cubicBezTo>
                    <a:cubicBezTo>
                      <a:pt x="1169" y="163"/>
                      <a:pt x="1177" y="168"/>
                      <a:pt x="1178" y="162"/>
                    </a:cubicBezTo>
                    <a:cubicBezTo>
                      <a:pt x="1179" y="155"/>
                      <a:pt x="1174" y="143"/>
                      <a:pt x="1174" y="143"/>
                    </a:cubicBezTo>
                    <a:cubicBezTo>
                      <a:pt x="1174" y="143"/>
                      <a:pt x="1180" y="144"/>
                      <a:pt x="1183" y="146"/>
                    </a:cubicBezTo>
                    <a:cubicBezTo>
                      <a:pt x="1187" y="147"/>
                      <a:pt x="1195" y="161"/>
                      <a:pt x="1200" y="151"/>
                    </a:cubicBezTo>
                    <a:cubicBezTo>
                      <a:pt x="1206" y="143"/>
                      <a:pt x="1199" y="137"/>
                      <a:pt x="1199" y="137"/>
                    </a:cubicBezTo>
                    <a:cubicBezTo>
                      <a:pt x="1199" y="137"/>
                      <a:pt x="1199" y="137"/>
                      <a:pt x="1200" y="133"/>
                    </a:cubicBezTo>
                    <a:cubicBezTo>
                      <a:pt x="1197" y="122"/>
                      <a:pt x="1197" y="122"/>
                      <a:pt x="1197" y="122"/>
                    </a:cubicBezTo>
                    <a:cubicBezTo>
                      <a:pt x="1180" y="120"/>
                      <a:pt x="1180" y="120"/>
                      <a:pt x="1180" y="120"/>
                    </a:cubicBezTo>
                    <a:cubicBezTo>
                      <a:pt x="1172" y="116"/>
                      <a:pt x="1172" y="116"/>
                      <a:pt x="1172" y="116"/>
                    </a:cubicBezTo>
                    <a:cubicBezTo>
                      <a:pt x="1157" y="116"/>
                      <a:pt x="1157" y="116"/>
                      <a:pt x="1157" y="116"/>
                    </a:cubicBezTo>
                    <a:cubicBezTo>
                      <a:pt x="1147" y="106"/>
                      <a:pt x="1147" y="106"/>
                      <a:pt x="1147" y="106"/>
                    </a:cubicBezTo>
                    <a:cubicBezTo>
                      <a:pt x="1147" y="106"/>
                      <a:pt x="1137" y="104"/>
                      <a:pt x="1123" y="98"/>
                    </a:cubicBezTo>
                    <a:cubicBezTo>
                      <a:pt x="1109" y="92"/>
                      <a:pt x="1114" y="88"/>
                      <a:pt x="1114" y="88"/>
                    </a:cubicBezTo>
                    <a:cubicBezTo>
                      <a:pt x="1142" y="96"/>
                      <a:pt x="1142" y="96"/>
                      <a:pt x="1142" y="96"/>
                    </a:cubicBezTo>
                    <a:cubicBezTo>
                      <a:pt x="1142" y="96"/>
                      <a:pt x="1155" y="103"/>
                      <a:pt x="1161" y="99"/>
                    </a:cubicBezTo>
                    <a:cubicBezTo>
                      <a:pt x="1166" y="95"/>
                      <a:pt x="1174" y="88"/>
                      <a:pt x="1174" y="88"/>
                    </a:cubicBezTo>
                    <a:cubicBezTo>
                      <a:pt x="1178" y="76"/>
                      <a:pt x="1178" y="76"/>
                      <a:pt x="1178" y="76"/>
                    </a:cubicBezTo>
                    <a:cubicBezTo>
                      <a:pt x="1192" y="77"/>
                      <a:pt x="1192" y="77"/>
                      <a:pt x="1192" y="77"/>
                    </a:cubicBezTo>
                    <a:cubicBezTo>
                      <a:pt x="1192" y="77"/>
                      <a:pt x="1198" y="63"/>
                      <a:pt x="1191" y="61"/>
                    </a:cubicBezTo>
                    <a:cubicBezTo>
                      <a:pt x="1185" y="59"/>
                      <a:pt x="1180" y="55"/>
                      <a:pt x="1180" y="55"/>
                    </a:cubicBezTo>
                    <a:cubicBezTo>
                      <a:pt x="1179" y="49"/>
                      <a:pt x="1179" y="49"/>
                      <a:pt x="1179" y="49"/>
                    </a:cubicBezTo>
                    <a:cubicBezTo>
                      <a:pt x="1170" y="52"/>
                      <a:pt x="1170" y="52"/>
                      <a:pt x="1170" y="52"/>
                    </a:cubicBezTo>
                    <a:cubicBezTo>
                      <a:pt x="1164" y="38"/>
                      <a:pt x="1164" y="38"/>
                      <a:pt x="1164" y="38"/>
                    </a:cubicBezTo>
                    <a:cubicBezTo>
                      <a:pt x="1156" y="38"/>
                      <a:pt x="1156" y="38"/>
                      <a:pt x="1156" y="38"/>
                    </a:cubicBezTo>
                    <a:cubicBezTo>
                      <a:pt x="1148" y="40"/>
                      <a:pt x="1148" y="40"/>
                      <a:pt x="1148" y="40"/>
                    </a:cubicBezTo>
                    <a:cubicBezTo>
                      <a:pt x="1141" y="36"/>
                      <a:pt x="1141" y="36"/>
                      <a:pt x="1141" y="36"/>
                    </a:cubicBezTo>
                    <a:cubicBezTo>
                      <a:pt x="1136" y="42"/>
                      <a:pt x="1136" y="42"/>
                      <a:pt x="1136" y="42"/>
                    </a:cubicBezTo>
                    <a:cubicBezTo>
                      <a:pt x="1132" y="29"/>
                      <a:pt x="1132" y="29"/>
                      <a:pt x="1132" y="29"/>
                    </a:cubicBezTo>
                    <a:cubicBezTo>
                      <a:pt x="1132" y="29"/>
                      <a:pt x="1126" y="21"/>
                      <a:pt x="1122" y="21"/>
                    </a:cubicBezTo>
                    <a:cubicBezTo>
                      <a:pt x="1118" y="21"/>
                      <a:pt x="1110" y="35"/>
                      <a:pt x="1110" y="35"/>
                    </a:cubicBezTo>
                    <a:cubicBezTo>
                      <a:pt x="1109" y="62"/>
                      <a:pt x="1109" y="62"/>
                      <a:pt x="1109" y="62"/>
                    </a:cubicBezTo>
                    <a:cubicBezTo>
                      <a:pt x="1093" y="54"/>
                      <a:pt x="1093" y="54"/>
                      <a:pt x="1093" y="54"/>
                    </a:cubicBezTo>
                    <a:cubicBezTo>
                      <a:pt x="1093" y="54"/>
                      <a:pt x="1102" y="40"/>
                      <a:pt x="1101" y="38"/>
                    </a:cubicBezTo>
                    <a:cubicBezTo>
                      <a:pt x="1100" y="36"/>
                      <a:pt x="1090" y="36"/>
                      <a:pt x="1090" y="36"/>
                    </a:cubicBezTo>
                    <a:cubicBezTo>
                      <a:pt x="1092" y="28"/>
                      <a:pt x="1092" y="28"/>
                      <a:pt x="1092" y="28"/>
                    </a:cubicBezTo>
                    <a:cubicBezTo>
                      <a:pt x="1103" y="27"/>
                      <a:pt x="1103" y="27"/>
                      <a:pt x="1103" y="27"/>
                    </a:cubicBezTo>
                    <a:cubicBezTo>
                      <a:pt x="1103" y="27"/>
                      <a:pt x="1114" y="15"/>
                      <a:pt x="1106" y="8"/>
                    </a:cubicBezTo>
                    <a:cubicBezTo>
                      <a:pt x="1097" y="2"/>
                      <a:pt x="1084" y="5"/>
                      <a:pt x="1084" y="5"/>
                    </a:cubicBezTo>
                    <a:cubicBezTo>
                      <a:pt x="1076" y="0"/>
                      <a:pt x="1076" y="0"/>
                      <a:pt x="1076" y="0"/>
                    </a:cubicBezTo>
                    <a:cubicBezTo>
                      <a:pt x="1069" y="11"/>
                      <a:pt x="1069" y="11"/>
                      <a:pt x="1069" y="11"/>
                    </a:cubicBezTo>
                    <a:cubicBezTo>
                      <a:pt x="1066" y="20"/>
                      <a:pt x="1066" y="20"/>
                      <a:pt x="1066" y="20"/>
                    </a:cubicBezTo>
                    <a:cubicBezTo>
                      <a:pt x="1074" y="27"/>
                      <a:pt x="1074" y="27"/>
                      <a:pt x="1074" y="27"/>
                    </a:cubicBezTo>
                    <a:cubicBezTo>
                      <a:pt x="1061" y="41"/>
                      <a:pt x="1061" y="41"/>
                      <a:pt x="1061" y="41"/>
                    </a:cubicBezTo>
                    <a:cubicBezTo>
                      <a:pt x="1063" y="51"/>
                      <a:pt x="1063" y="51"/>
                      <a:pt x="1063" y="51"/>
                    </a:cubicBezTo>
                    <a:cubicBezTo>
                      <a:pt x="1061" y="63"/>
                      <a:pt x="1061" y="63"/>
                      <a:pt x="1061" y="63"/>
                    </a:cubicBezTo>
                    <a:cubicBezTo>
                      <a:pt x="1044" y="70"/>
                      <a:pt x="1044" y="70"/>
                      <a:pt x="1044" y="70"/>
                    </a:cubicBezTo>
                    <a:cubicBezTo>
                      <a:pt x="1047" y="47"/>
                      <a:pt x="1047" y="47"/>
                      <a:pt x="1047" y="47"/>
                    </a:cubicBezTo>
                    <a:cubicBezTo>
                      <a:pt x="1047" y="37"/>
                      <a:pt x="1047" y="37"/>
                      <a:pt x="1047" y="37"/>
                    </a:cubicBezTo>
                    <a:cubicBezTo>
                      <a:pt x="1051" y="31"/>
                      <a:pt x="1051" y="31"/>
                      <a:pt x="1051" y="31"/>
                    </a:cubicBezTo>
                    <a:cubicBezTo>
                      <a:pt x="1053" y="17"/>
                      <a:pt x="1053" y="17"/>
                      <a:pt x="1053" y="17"/>
                    </a:cubicBezTo>
                    <a:cubicBezTo>
                      <a:pt x="1042" y="15"/>
                      <a:pt x="1042" y="15"/>
                      <a:pt x="1042" y="15"/>
                    </a:cubicBezTo>
                    <a:cubicBezTo>
                      <a:pt x="1028" y="44"/>
                      <a:pt x="1028" y="44"/>
                      <a:pt x="1028" y="44"/>
                    </a:cubicBezTo>
                    <a:cubicBezTo>
                      <a:pt x="1019" y="62"/>
                      <a:pt x="1019" y="62"/>
                      <a:pt x="1019" y="62"/>
                    </a:cubicBezTo>
                    <a:cubicBezTo>
                      <a:pt x="1002" y="93"/>
                      <a:pt x="1002" y="93"/>
                      <a:pt x="1002" y="93"/>
                    </a:cubicBezTo>
                    <a:cubicBezTo>
                      <a:pt x="991" y="102"/>
                      <a:pt x="991" y="102"/>
                      <a:pt x="991" y="102"/>
                    </a:cubicBezTo>
                    <a:cubicBezTo>
                      <a:pt x="994" y="89"/>
                      <a:pt x="994" y="89"/>
                      <a:pt x="994" y="89"/>
                    </a:cubicBezTo>
                    <a:cubicBezTo>
                      <a:pt x="1000" y="76"/>
                      <a:pt x="1000" y="76"/>
                      <a:pt x="1000" y="76"/>
                    </a:cubicBezTo>
                    <a:cubicBezTo>
                      <a:pt x="997" y="72"/>
                      <a:pt x="997" y="72"/>
                      <a:pt x="997" y="72"/>
                    </a:cubicBezTo>
                    <a:cubicBezTo>
                      <a:pt x="1001" y="64"/>
                      <a:pt x="1001" y="64"/>
                      <a:pt x="1001" y="64"/>
                    </a:cubicBezTo>
                    <a:cubicBezTo>
                      <a:pt x="993" y="61"/>
                      <a:pt x="993" y="61"/>
                      <a:pt x="993" y="61"/>
                    </a:cubicBezTo>
                    <a:cubicBezTo>
                      <a:pt x="1016" y="35"/>
                      <a:pt x="1016" y="35"/>
                      <a:pt x="1016" y="35"/>
                    </a:cubicBezTo>
                    <a:cubicBezTo>
                      <a:pt x="1017" y="24"/>
                      <a:pt x="1017" y="24"/>
                      <a:pt x="1017" y="24"/>
                    </a:cubicBezTo>
                    <a:cubicBezTo>
                      <a:pt x="1008" y="21"/>
                      <a:pt x="1008" y="21"/>
                      <a:pt x="1008" y="21"/>
                    </a:cubicBezTo>
                    <a:cubicBezTo>
                      <a:pt x="1007" y="17"/>
                      <a:pt x="1007" y="17"/>
                      <a:pt x="1007" y="17"/>
                    </a:cubicBezTo>
                    <a:cubicBezTo>
                      <a:pt x="1002" y="17"/>
                      <a:pt x="1002" y="17"/>
                      <a:pt x="1002" y="17"/>
                    </a:cubicBezTo>
                    <a:cubicBezTo>
                      <a:pt x="997" y="21"/>
                      <a:pt x="997" y="21"/>
                      <a:pt x="997" y="21"/>
                    </a:cubicBezTo>
                    <a:cubicBezTo>
                      <a:pt x="991" y="19"/>
                      <a:pt x="991" y="19"/>
                      <a:pt x="991" y="19"/>
                    </a:cubicBezTo>
                    <a:cubicBezTo>
                      <a:pt x="992" y="11"/>
                      <a:pt x="992" y="11"/>
                      <a:pt x="992" y="11"/>
                    </a:cubicBezTo>
                    <a:cubicBezTo>
                      <a:pt x="986" y="0"/>
                      <a:pt x="986" y="0"/>
                      <a:pt x="986" y="0"/>
                    </a:cubicBezTo>
                    <a:cubicBezTo>
                      <a:pt x="986" y="0"/>
                      <a:pt x="970" y="13"/>
                      <a:pt x="974" y="17"/>
                    </a:cubicBezTo>
                    <a:cubicBezTo>
                      <a:pt x="977" y="22"/>
                      <a:pt x="978" y="29"/>
                      <a:pt x="978" y="29"/>
                    </a:cubicBezTo>
                    <a:cubicBezTo>
                      <a:pt x="970" y="24"/>
                      <a:pt x="970" y="24"/>
                      <a:pt x="970" y="24"/>
                    </a:cubicBezTo>
                    <a:cubicBezTo>
                      <a:pt x="966" y="24"/>
                      <a:pt x="966" y="24"/>
                      <a:pt x="966" y="24"/>
                    </a:cubicBezTo>
                    <a:cubicBezTo>
                      <a:pt x="965" y="35"/>
                      <a:pt x="965" y="35"/>
                      <a:pt x="965" y="35"/>
                    </a:cubicBezTo>
                    <a:cubicBezTo>
                      <a:pt x="965" y="35"/>
                      <a:pt x="978" y="43"/>
                      <a:pt x="974" y="44"/>
                    </a:cubicBezTo>
                    <a:cubicBezTo>
                      <a:pt x="970" y="46"/>
                      <a:pt x="951" y="36"/>
                      <a:pt x="951" y="36"/>
                    </a:cubicBezTo>
                    <a:cubicBezTo>
                      <a:pt x="950" y="36"/>
                      <a:pt x="945" y="49"/>
                      <a:pt x="945" y="49"/>
                    </a:cubicBezTo>
                    <a:cubicBezTo>
                      <a:pt x="924" y="60"/>
                      <a:pt x="924" y="60"/>
                      <a:pt x="924" y="60"/>
                    </a:cubicBezTo>
                    <a:cubicBezTo>
                      <a:pt x="906" y="70"/>
                      <a:pt x="906" y="70"/>
                      <a:pt x="906" y="70"/>
                    </a:cubicBezTo>
                    <a:cubicBezTo>
                      <a:pt x="903" y="83"/>
                      <a:pt x="903" y="83"/>
                      <a:pt x="903" y="83"/>
                    </a:cubicBezTo>
                    <a:cubicBezTo>
                      <a:pt x="895" y="79"/>
                      <a:pt x="895" y="79"/>
                      <a:pt x="895" y="79"/>
                    </a:cubicBezTo>
                    <a:cubicBezTo>
                      <a:pt x="887" y="74"/>
                      <a:pt x="887" y="74"/>
                      <a:pt x="887" y="74"/>
                    </a:cubicBezTo>
                    <a:cubicBezTo>
                      <a:pt x="884" y="80"/>
                      <a:pt x="884" y="80"/>
                      <a:pt x="884" y="80"/>
                    </a:cubicBezTo>
                    <a:cubicBezTo>
                      <a:pt x="871" y="76"/>
                      <a:pt x="871" y="76"/>
                      <a:pt x="871" y="76"/>
                    </a:cubicBezTo>
                    <a:cubicBezTo>
                      <a:pt x="865" y="81"/>
                      <a:pt x="865" y="81"/>
                      <a:pt x="865" y="81"/>
                    </a:cubicBezTo>
                    <a:cubicBezTo>
                      <a:pt x="867" y="89"/>
                      <a:pt x="867" y="89"/>
                      <a:pt x="867" y="89"/>
                    </a:cubicBezTo>
                    <a:cubicBezTo>
                      <a:pt x="874" y="99"/>
                      <a:pt x="874" y="99"/>
                      <a:pt x="874" y="99"/>
                    </a:cubicBezTo>
                    <a:cubicBezTo>
                      <a:pt x="889" y="105"/>
                      <a:pt x="889" y="105"/>
                      <a:pt x="889" y="105"/>
                    </a:cubicBezTo>
                    <a:cubicBezTo>
                      <a:pt x="884" y="113"/>
                      <a:pt x="884" y="113"/>
                      <a:pt x="884" y="113"/>
                    </a:cubicBezTo>
                    <a:cubicBezTo>
                      <a:pt x="888" y="118"/>
                      <a:pt x="888" y="118"/>
                      <a:pt x="888" y="118"/>
                    </a:cubicBezTo>
                    <a:cubicBezTo>
                      <a:pt x="887" y="124"/>
                      <a:pt x="887" y="124"/>
                      <a:pt x="887" y="124"/>
                    </a:cubicBezTo>
                    <a:cubicBezTo>
                      <a:pt x="880" y="116"/>
                      <a:pt x="880" y="116"/>
                      <a:pt x="880" y="116"/>
                    </a:cubicBezTo>
                    <a:cubicBezTo>
                      <a:pt x="880" y="116"/>
                      <a:pt x="869" y="102"/>
                      <a:pt x="865" y="101"/>
                    </a:cubicBezTo>
                    <a:cubicBezTo>
                      <a:pt x="861" y="101"/>
                      <a:pt x="861" y="114"/>
                      <a:pt x="861" y="114"/>
                    </a:cubicBezTo>
                    <a:cubicBezTo>
                      <a:pt x="854" y="110"/>
                      <a:pt x="854" y="110"/>
                      <a:pt x="854" y="110"/>
                    </a:cubicBezTo>
                    <a:cubicBezTo>
                      <a:pt x="848" y="111"/>
                      <a:pt x="848" y="111"/>
                      <a:pt x="848" y="111"/>
                    </a:cubicBezTo>
                    <a:cubicBezTo>
                      <a:pt x="838" y="128"/>
                      <a:pt x="838" y="128"/>
                      <a:pt x="838" y="128"/>
                    </a:cubicBezTo>
                    <a:cubicBezTo>
                      <a:pt x="833" y="127"/>
                      <a:pt x="833" y="127"/>
                      <a:pt x="833" y="127"/>
                    </a:cubicBezTo>
                    <a:cubicBezTo>
                      <a:pt x="833" y="127"/>
                      <a:pt x="835" y="105"/>
                      <a:pt x="831" y="105"/>
                    </a:cubicBezTo>
                    <a:cubicBezTo>
                      <a:pt x="826" y="104"/>
                      <a:pt x="818" y="119"/>
                      <a:pt x="818" y="119"/>
                    </a:cubicBezTo>
                    <a:cubicBezTo>
                      <a:pt x="803" y="119"/>
                      <a:pt x="803" y="119"/>
                      <a:pt x="803" y="119"/>
                    </a:cubicBezTo>
                    <a:cubicBezTo>
                      <a:pt x="791" y="122"/>
                      <a:pt x="791" y="122"/>
                      <a:pt x="791" y="122"/>
                    </a:cubicBezTo>
                    <a:cubicBezTo>
                      <a:pt x="787" y="129"/>
                      <a:pt x="787" y="129"/>
                      <a:pt x="787" y="129"/>
                    </a:cubicBezTo>
                    <a:cubicBezTo>
                      <a:pt x="781" y="131"/>
                      <a:pt x="781" y="131"/>
                      <a:pt x="781" y="131"/>
                    </a:cubicBezTo>
                    <a:cubicBezTo>
                      <a:pt x="779" y="148"/>
                      <a:pt x="779" y="148"/>
                      <a:pt x="779" y="148"/>
                    </a:cubicBezTo>
                    <a:cubicBezTo>
                      <a:pt x="779" y="148"/>
                      <a:pt x="775" y="148"/>
                      <a:pt x="773" y="142"/>
                    </a:cubicBezTo>
                    <a:cubicBezTo>
                      <a:pt x="771" y="137"/>
                      <a:pt x="775" y="124"/>
                      <a:pt x="771" y="122"/>
                    </a:cubicBezTo>
                    <a:cubicBezTo>
                      <a:pt x="767" y="119"/>
                      <a:pt x="764" y="124"/>
                      <a:pt x="764" y="124"/>
                    </a:cubicBezTo>
                    <a:cubicBezTo>
                      <a:pt x="750" y="127"/>
                      <a:pt x="750" y="127"/>
                      <a:pt x="750" y="127"/>
                    </a:cubicBezTo>
                    <a:cubicBezTo>
                      <a:pt x="748" y="135"/>
                      <a:pt x="748" y="135"/>
                      <a:pt x="748" y="135"/>
                    </a:cubicBezTo>
                    <a:cubicBezTo>
                      <a:pt x="731" y="130"/>
                      <a:pt x="731" y="130"/>
                      <a:pt x="731" y="130"/>
                    </a:cubicBezTo>
                    <a:cubicBezTo>
                      <a:pt x="729" y="138"/>
                      <a:pt x="729" y="138"/>
                      <a:pt x="729" y="138"/>
                    </a:cubicBezTo>
                    <a:cubicBezTo>
                      <a:pt x="718" y="140"/>
                      <a:pt x="718" y="140"/>
                      <a:pt x="718" y="140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6" y="148"/>
                      <a:pt x="703" y="149"/>
                      <a:pt x="703" y="154"/>
                    </a:cubicBezTo>
                    <a:cubicBezTo>
                      <a:pt x="704" y="158"/>
                      <a:pt x="707" y="161"/>
                      <a:pt x="707" y="161"/>
                    </a:cubicBezTo>
                    <a:cubicBezTo>
                      <a:pt x="704" y="164"/>
                      <a:pt x="704" y="164"/>
                      <a:pt x="704" y="164"/>
                    </a:cubicBezTo>
                    <a:cubicBezTo>
                      <a:pt x="708" y="173"/>
                      <a:pt x="708" y="173"/>
                      <a:pt x="708" y="173"/>
                    </a:cubicBezTo>
                    <a:cubicBezTo>
                      <a:pt x="698" y="173"/>
                      <a:pt x="698" y="173"/>
                      <a:pt x="698" y="173"/>
                    </a:cubicBezTo>
                    <a:cubicBezTo>
                      <a:pt x="699" y="182"/>
                      <a:pt x="699" y="182"/>
                      <a:pt x="699" y="182"/>
                    </a:cubicBezTo>
                    <a:cubicBezTo>
                      <a:pt x="706" y="185"/>
                      <a:pt x="706" y="185"/>
                      <a:pt x="706" y="185"/>
                    </a:cubicBezTo>
                    <a:cubicBezTo>
                      <a:pt x="724" y="190"/>
                      <a:pt x="724" y="190"/>
                      <a:pt x="724" y="190"/>
                    </a:cubicBezTo>
                    <a:cubicBezTo>
                      <a:pt x="724" y="190"/>
                      <a:pt x="734" y="200"/>
                      <a:pt x="729" y="201"/>
                    </a:cubicBezTo>
                    <a:cubicBezTo>
                      <a:pt x="724" y="203"/>
                      <a:pt x="719" y="206"/>
                      <a:pt x="719" y="206"/>
                    </a:cubicBezTo>
                    <a:cubicBezTo>
                      <a:pt x="715" y="212"/>
                      <a:pt x="715" y="212"/>
                      <a:pt x="715" y="212"/>
                    </a:cubicBezTo>
                    <a:cubicBezTo>
                      <a:pt x="705" y="213"/>
                      <a:pt x="705" y="213"/>
                      <a:pt x="705" y="213"/>
                    </a:cubicBezTo>
                    <a:cubicBezTo>
                      <a:pt x="700" y="218"/>
                      <a:pt x="700" y="218"/>
                      <a:pt x="700" y="218"/>
                    </a:cubicBezTo>
                    <a:cubicBezTo>
                      <a:pt x="686" y="218"/>
                      <a:pt x="686" y="218"/>
                      <a:pt x="686" y="218"/>
                    </a:cubicBezTo>
                    <a:cubicBezTo>
                      <a:pt x="685" y="201"/>
                      <a:pt x="685" y="201"/>
                      <a:pt x="685" y="201"/>
                    </a:cubicBezTo>
                    <a:cubicBezTo>
                      <a:pt x="685" y="201"/>
                      <a:pt x="684" y="194"/>
                      <a:pt x="677" y="195"/>
                    </a:cubicBezTo>
                    <a:cubicBezTo>
                      <a:pt x="671" y="195"/>
                      <a:pt x="670" y="208"/>
                      <a:pt x="670" y="208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1" y="203"/>
                      <a:pt x="661" y="203"/>
                      <a:pt x="661" y="203"/>
                    </a:cubicBezTo>
                    <a:cubicBezTo>
                      <a:pt x="665" y="197"/>
                      <a:pt x="665" y="197"/>
                      <a:pt x="665" y="197"/>
                    </a:cubicBezTo>
                    <a:cubicBezTo>
                      <a:pt x="665" y="188"/>
                      <a:pt x="665" y="188"/>
                      <a:pt x="665" y="188"/>
                    </a:cubicBezTo>
                    <a:cubicBezTo>
                      <a:pt x="665" y="188"/>
                      <a:pt x="657" y="182"/>
                      <a:pt x="653" y="185"/>
                    </a:cubicBezTo>
                    <a:cubicBezTo>
                      <a:pt x="649" y="189"/>
                      <a:pt x="652" y="193"/>
                      <a:pt x="652" y="193"/>
                    </a:cubicBezTo>
                    <a:cubicBezTo>
                      <a:pt x="649" y="200"/>
                      <a:pt x="649" y="200"/>
                      <a:pt x="649" y="200"/>
                    </a:cubicBezTo>
                    <a:cubicBezTo>
                      <a:pt x="643" y="207"/>
                      <a:pt x="643" y="207"/>
                      <a:pt x="643" y="207"/>
                    </a:cubicBezTo>
                    <a:cubicBezTo>
                      <a:pt x="640" y="212"/>
                      <a:pt x="640" y="212"/>
                      <a:pt x="640" y="212"/>
                    </a:cubicBezTo>
                    <a:cubicBezTo>
                      <a:pt x="638" y="221"/>
                      <a:pt x="638" y="221"/>
                      <a:pt x="638" y="221"/>
                    </a:cubicBezTo>
                    <a:cubicBezTo>
                      <a:pt x="630" y="224"/>
                      <a:pt x="630" y="224"/>
                      <a:pt x="630" y="224"/>
                    </a:cubicBezTo>
                    <a:cubicBezTo>
                      <a:pt x="625" y="225"/>
                      <a:pt x="625" y="225"/>
                      <a:pt x="625" y="225"/>
                    </a:cubicBezTo>
                    <a:cubicBezTo>
                      <a:pt x="622" y="232"/>
                      <a:pt x="622" y="232"/>
                      <a:pt x="622" y="232"/>
                    </a:cubicBezTo>
                    <a:cubicBezTo>
                      <a:pt x="603" y="232"/>
                      <a:pt x="603" y="232"/>
                      <a:pt x="603" y="232"/>
                    </a:cubicBezTo>
                    <a:cubicBezTo>
                      <a:pt x="603" y="232"/>
                      <a:pt x="598" y="241"/>
                      <a:pt x="595" y="240"/>
                    </a:cubicBezTo>
                    <a:cubicBezTo>
                      <a:pt x="593" y="239"/>
                      <a:pt x="587" y="233"/>
                      <a:pt x="587" y="233"/>
                    </a:cubicBezTo>
                    <a:cubicBezTo>
                      <a:pt x="580" y="237"/>
                      <a:pt x="580" y="237"/>
                      <a:pt x="580" y="237"/>
                    </a:cubicBezTo>
                    <a:cubicBezTo>
                      <a:pt x="571" y="235"/>
                      <a:pt x="571" y="235"/>
                      <a:pt x="571" y="235"/>
                    </a:cubicBezTo>
                    <a:cubicBezTo>
                      <a:pt x="568" y="245"/>
                      <a:pt x="568" y="245"/>
                      <a:pt x="568" y="245"/>
                    </a:cubicBezTo>
                    <a:cubicBezTo>
                      <a:pt x="560" y="245"/>
                      <a:pt x="560" y="245"/>
                      <a:pt x="560" y="245"/>
                    </a:cubicBezTo>
                    <a:cubicBezTo>
                      <a:pt x="557" y="252"/>
                      <a:pt x="557" y="252"/>
                      <a:pt x="557" y="252"/>
                    </a:cubicBezTo>
                    <a:cubicBezTo>
                      <a:pt x="548" y="252"/>
                      <a:pt x="548" y="252"/>
                      <a:pt x="548" y="252"/>
                    </a:cubicBezTo>
                    <a:cubicBezTo>
                      <a:pt x="542" y="258"/>
                      <a:pt x="542" y="258"/>
                      <a:pt x="542" y="258"/>
                    </a:cubicBezTo>
                    <a:cubicBezTo>
                      <a:pt x="541" y="269"/>
                      <a:pt x="541" y="269"/>
                      <a:pt x="541" y="269"/>
                    </a:cubicBezTo>
                    <a:cubicBezTo>
                      <a:pt x="541" y="269"/>
                      <a:pt x="531" y="274"/>
                      <a:pt x="532" y="279"/>
                    </a:cubicBezTo>
                    <a:cubicBezTo>
                      <a:pt x="533" y="283"/>
                      <a:pt x="546" y="274"/>
                      <a:pt x="546" y="274"/>
                    </a:cubicBezTo>
                    <a:cubicBezTo>
                      <a:pt x="549" y="267"/>
                      <a:pt x="549" y="267"/>
                      <a:pt x="549" y="267"/>
                    </a:cubicBezTo>
                    <a:cubicBezTo>
                      <a:pt x="562" y="260"/>
                      <a:pt x="562" y="260"/>
                      <a:pt x="562" y="260"/>
                    </a:cubicBezTo>
                    <a:cubicBezTo>
                      <a:pt x="571" y="260"/>
                      <a:pt x="571" y="260"/>
                      <a:pt x="571" y="260"/>
                    </a:cubicBezTo>
                    <a:cubicBezTo>
                      <a:pt x="580" y="252"/>
                      <a:pt x="580" y="252"/>
                      <a:pt x="580" y="252"/>
                    </a:cubicBezTo>
                    <a:cubicBezTo>
                      <a:pt x="588" y="249"/>
                      <a:pt x="588" y="249"/>
                      <a:pt x="588" y="249"/>
                    </a:cubicBezTo>
                    <a:cubicBezTo>
                      <a:pt x="592" y="254"/>
                      <a:pt x="592" y="254"/>
                      <a:pt x="592" y="254"/>
                    </a:cubicBezTo>
                    <a:cubicBezTo>
                      <a:pt x="600" y="253"/>
                      <a:pt x="600" y="253"/>
                      <a:pt x="600" y="253"/>
                    </a:cubicBezTo>
                    <a:cubicBezTo>
                      <a:pt x="629" y="241"/>
                      <a:pt x="629" y="241"/>
                      <a:pt x="629" y="241"/>
                    </a:cubicBezTo>
                    <a:cubicBezTo>
                      <a:pt x="640" y="242"/>
                      <a:pt x="640" y="242"/>
                      <a:pt x="640" y="242"/>
                    </a:cubicBezTo>
                    <a:cubicBezTo>
                      <a:pt x="647" y="246"/>
                      <a:pt x="647" y="246"/>
                      <a:pt x="647" y="246"/>
                    </a:cubicBezTo>
                    <a:cubicBezTo>
                      <a:pt x="667" y="235"/>
                      <a:pt x="667" y="235"/>
                      <a:pt x="667" y="235"/>
                    </a:cubicBezTo>
                    <a:cubicBezTo>
                      <a:pt x="667" y="241"/>
                      <a:pt x="667" y="241"/>
                      <a:pt x="667" y="241"/>
                    </a:cubicBezTo>
                    <a:cubicBezTo>
                      <a:pt x="667" y="241"/>
                      <a:pt x="680" y="233"/>
                      <a:pt x="681" y="237"/>
                    </a:cubicBezTo>
                    <a:cubicBezTo>
                      <a:pt x="683" y="241"/>
                      <a:pt x="679" y="246"/>
                      <a:pt x="670" y="244"/>
                    </a:cubicBezTo>
                    <a:cubicBezTo>
                      <a:pt x="668" y="254"/>
                      <a:pt x="668" y="254"/>
                      <a:pt x="668" y="254"/>
                    </a:cubicBezTo>
                    <a:cubicBezTo>
                      <a:pt x="658" y="256"/>
                      <a:pt x="658" y="256"/>
                      <a:pt x="658" y="256"/>
                    </a:cubicBezTo>
                    <a:cubicBezTo>
                      <a:pt x="647" y="259"/>
                      <a:pt x="647" y="259"/>
                      <a:pt x="647" y="259"/>
                    </a:cubicBezTo>
                    <a:cubicBezTo>
                      <a:pt x="640" y="262"/>
                      <a:pt x="640" y="262"/>
                      <a:pt x="640" y="262"/>
                    </a:cubicBezTo>
                    <a:cubicBezTo>
                      <a:pt x="627" y="278"/>
                      <a:pt x="627" y="278"/>
                      <a:pt x="627" y="278"/>
                    </a:cubicBezTo>
                    <a:cubicBezTo>
                      <a:pt x="650" y="282"/>
                      <a:pt x="650" y="282"/>
                      <a:pt x="650" y="282"/>
                    </a:cubicBezTo>
                    <a:cubicBezTo>
                      <a:pt x="648" y="287"/>
                      <a:pt x="648" y="287"/>
                      <a:pt x="648" y="287"/>
                    </a:cubicBezTo>
                    <a:cubicBezTo>
                      <a:pt x="634" y="289"/>
                      <a:pt x="634" y="289"/>
                      <a:pt x="634" y="289"/>
                    </a:cubicBezTo>
                    <a:cubicBezTo>
                      <a:pt x="625" y="284"/>
                      <a:pt x="625" y="284"/>
                      <a:pt x="625" y="284"/>
                    </a:cubicBezTo>
                    <a:cubicBezTo>
                      <a:pt x="618" y="288"/>
                      <a:pt x="618" y="288"/>
                      <a:pt x="618" y="288"/>
                    </a:cubicBezTo>
                    <a:cubicBezTo>
                      <a:pt x="615" y="299"/>
                      <a:pt x="615" y="299"/>
                      <a:pt x="615" y="299"/>
                    </a:cubicBezTo>
                    <a:cubicBezTo>
                      <a:pt x="623" y="297"/>
                      <a:pt x="623" y="297"/>
                      <a:pt x="623" y="297"/>
                    </a:cubicBezTo>
                    <a:cubicBezTo>
                      <a:pt x="625" y="305"/>
                      <a:pt x="625" y="305"/>
                      <a:pt x="625" y="305"/>
                    </a:cubicBezTo>
                    <a:cubicBezTo>
                      <a:pt x="631" y="307"/>
                      <a:pt x="631" y="307"/>
                      <a:pt x="631" y="307"/>
                    </a:cubicBezTo>
                    <a:cubicBezTo>
                      <a:pt x="630" y="311"/>
                      <a:pt x="630" y="311"/>
                      <a:pt x="630" y="311"/>
                    </a:cubicBezTo>
                    <a:cubicBezTo>
                      <a:pt x="620" y="307"/>
                      <a:pt x="620" y="307"/>
                      <a:pt x="620" y="307"/>
                    </a:cubicBezTo>
                    <a:cubicBezTo>
                      <a:pt x="615" y="322"/>
                      <a:pt x="615" y="322"/>
                      <a:pt x="615" y="322"/>
                    </a:cubicBezTo>
                    <a:cubicBezTo>
                      <a:pt x="598" y="322"/>
                      <a:pt x="598" y="322"/>
                      <a:pt x="598" y="322"/>
                    </a:cubicBezTo>
                    <a:cubicBezTo>
                      <a:pt x="587" y="341"/>
                      <a:pt x="587" y="341"/>
                      <a:pt x="587" y="341"/>
                    </a:cubicBezTo>
                    <a:cubicBezTo>
                      <a:pt x="592" y="346"/>
                      <a:pt x="592" y="346"/>
                      <a:pt x="592" y="346"/>
                    </a:cubicBezTo>
                    <a:cubicBezTo>
                      <a:pt x="607" y="344"/>
                      <a:pt x="607" y="344"/>
                      <a:pt x="607" y="344"/>
                    </a:cubicBezTo>
                    <a:cubicBezTo>
                      <a:pt x="620" y="355"/>
                      <a:pt x="620" y="355"/>
                      <a:pt x="620" y="355"/>
                    </a:cubicBezTo>
                    <a:cubicBezTo>
                      <a:pt x="618" y="359"/>
                      <a:pt x="618" y="359"/>
                      <a:pt x="618" y="359"/>
                    </a:cubicBezTo>
                    <a:cubicBezTo>
                      <a:pt x="596" y="357"/>
                      <a:pt x="596" y="357"/>
                      <a:pt x="596" y="357"/>
                    </a:cubicBezTo>
                    <a:cubicBezTo>
                      <a:pt x="596" y="357"/>
                      <a:pt x="586" y="368"/>
                      <a:pt x="584" y="368"/>
                    </a:cubicBezTo>
                    <a:cubicBezTo>
                      <a:pt x="583" y="368"/>
                      <a:pt x="563" y="370"/>
                      <a:pt x="563" y="370"/>
                    </a:cubicBezTo>
                    <a:cubicBezTo>
                      <a:pt x="544" y="370"/>
                      <a:pt x="544" y="370"/>
                      <a:pt x="544" y="370"/>
                    </a:cubicBezTo>
                    <a:cubicBezTo>
                      <a:pt x="541" y="375"/>
                      <a:pt x="541" y="375"/>
                      <a:pt x="541" y="375"/>
                    </a:cubicBezTo>
                    <a:cubicBezTo>
                      <a:pt x="548" y="381"/>
                      <a:pt x="548" y="381"/>
                      <a:pt x="548" y="381"/>
                    </a:cubicBezTo>
                    <a:cubicBezTo>
                      <a:pt x="547" y="388"/>
                      <a:pt x="547" y="388"/>
                      <a:pt x="547" y="388"/>
                    </a:cubicBezTo>
                    <a:cubicBezTo>
                      <a:pt x="539" y="384"/>
                      <a:pt x="539" y="384"/>
                      <a:pt x="539" y="384"/>
                    </a:cubicBezTo>
                    <a:cubicBezTo>
                      <a:pt x="530" y="386"/>
                      <a:pt x="530" y="386"/>
                      <a:pt x="530" y="386"/>
                    </a:cubicBezTo>
                    <a:cubicBezTo>
                      <a:pt x="528" y="399"/>
                      <a:pt x="528" y="399"/>
                      <a:pt x="528" y="399"/>
                    </a:cubicBezTo>
                    <a:cubicBezTo>
                      <a:pt x="525" y="403"/>
                      <a:pt x="525" y="403"/>
                      <a:pt x="525" y="403"/>
                    </a:cubicBezTo>
                    <a:cubicBezTo>
                      <a:pt x="533" y="408"/>
                      <a:pt x="533" y="408"/>
                      <a:pt x="533" y="408"/>
                    </a:cubicBezTo>
                    <a:cubicBezTo>
                      <a:pt x="527" y="415"/>
                      <a:pt x="527" y="415"/>
                      <a:pt x="527" y="415"/>
                    </a:cubicBezTo>
                    <a:cubicBezTo>
                      <a:pt x="518" y="415"/>
                      <a:pt x="518" y="415"/>
                      <a:pt x="518" y="415"/>
                    </a:cubicBezTo>
                    <a:cubicBezTo>
                      <a:pt x="512" y="425"/>
                      <a:pt x="512" y="425"/>
                      <a:pt x="512" y="425"/>
                    </a:cubicBezTo>
                    <a:cubicBezTo>
                      <a:pt x="531" y="429"/>
                      <a:pt x="531" y="429"/>
                      <a:pt x="531" y="429"/>
                    </a:cubicBezTo>
                    <a:cubicBezTo>
                      <a:pt x="541" y="436"/>
                      <a:pt x="541" y="436"/>
                      <a:pt x="541" y="436"/>
                    </a:cubicBezTo>
                    <a:cubicBezTo>
                      <a:pt x="546" y="438"/>
                      <a:pt x="546" y="438"/>
                      <a:pt x="546" y="438"/>
                    </a:cubicBezTo>
                    <a:cubicBezTo>
                      <a:pt x="541" y="446"/>
                      <a:pt x="541" y="446"/>
                      <a:pt x="541" y="446"/>
                    </a:cubicBezTo>
                    <a:cubicBezTo>
                      <a:pt x="534" y="439"/>
                      <a:pt x="534" y="439"/>
                      <a:pt x="534" y="439"/>
                    </a:cubicBezTo>
                    <a:cubicBezTo>
                      <a:pt x="525" y="437"/>
                      <a:pt x="525" y="437"/>
                      <a:pt x="525" y="437"/>
                    </a:cubicBezTo>
                    <a:cubicBezTo>
                      <a:pt x="511" y="441"/>
                      <a:pt x="511" y="441"/>
                      <a:pt x="511" y="441"/>
                    </a:cubicBezTo>
                    <a:cubicBezTo>
                      <a:pt x="503" y="438"/>
                      <a:pt x="503" y="438"/>
                      <a:pt x="503" y="438"/>
                    </a:cubicBezTo>
                    <a:cubicBezTo>
                      <a:pt x="493" y="439"/>
                      <a:pt x="493" y="439"/>
                      <a:pt x="493" y="439"/>
                    </a:cubicBezTo>
                    <a:cubicBezTo>
                      <a:pt x="493" y="441"/>
                      <a:pt x="493" y="441"/>
                      <a:pt x="493" y="441"/>
                    </a:cubicBezTo>
                    <a:cubicBezTo>
                      <a:pt x="484" y="444"/>
                      <a:pt x="484" y="444"/>
                      <a:pt x="484" y="444"/>
                    </a:cubicBezTo>
                    <a:cubicBezTo>
                      <a:pt x="483" y="449"/>
                      <a:pt x="483" y="449"/>
                      <a:pt x="483" y="449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1" y="457"/>
                      <a:pt x="481" y="457"/>
                      <a:pt x="481" y="457"/>
                    </a:cubicBezTo>
                    <a:cubicBezTo>
                      <a:pt x="482" y="462"/>
                      <a:pt x="482" y="462"/>
                      <a:pt x="482" y="462"/>
                    </a:cubicBezTo>
                    <a:cubicBezTo>
                      <a:pt x="492" y="464"/>
                      <a:pt x="492" y="464"/>
                      <a:pt x="492" y="464"/>
                    </a:cubicBezTo>
                    <a:cubicBezTo>
                      <a:pt x="491" y="472"/>
                      <a:pt x="491" y="472"/>
                      <a:pt x="491" y="472"/>
                    </a:cubicBezTo>
                    <a:cubicBezTo>
                      <a:pt x="485" y="473"/>
                      <a:pt x="485" y="473"/>
                      <a:pt x="485" y="473"/>
                    </a:cubicBezTo>
                    <a:cubicBezTo>
                      <a:pt x="475" y="483"/>
                      <a:pt x="475" y="483"/>
                      <a:pt x="475" y="483"/>
                    </a:cubicBezTo>
                    <a:cubicBezTo>
                      <a:pt x="474" y="496"/>
                      <a:pt x="474" y="496"/>
                      <a:pt x="474" y="496"/>
                    </a:cubicBezTo>
                    <a:cubicBezTo>
                      <a:pt x="481" y="500"/>
                      <a:pt x="481" y="500"/>
                      <a:pt x="481" y="500"/>
                    </a:cubicBezTo>
                    <a:cubicBezTo>
                      <a:pt x="482" y="507"/>
                      <a:pt x="482" y="507"/>
                      <a:pt x="482" y="507"/>
                    </a:cubicBezTo>
                    <a:cubicBezTo>
                      <a:pt x="467" y="500"/>
                      <a:pt x="467" y="500"/>
                      <a:pt x="467" y="500"/>
                    </a:cubicBezTo>
                    <a:cubicBezTo>
                      <a:pt x="461" y="505"/>
                      <a:pt x="461" y="505"/>
                      <a:pt x="461" y="505"/>
                    </a:cubicBezTo>
                    <a:cubicBezTo>
                      <a:pt x="459" y="518"/>
                      <a:pt x="459" y="518"/>
                      <a:pt x="459" y="518"/>
                    </a:cubicBezTo>
                    <a:cubicBezTo>
                      <a:pt x="462" y="524"/>
                      <a:pt x="462" y="524"/>
                      <a:pt x="462" y="524"/>
                    </a:cubicBezTo>
                    <a:cubicBezTo>
                      <a:pt x="454" y="529"/>
                      <a:pt x="454" y="529"/>
                      <a:pt x="454" y="529"/>
                    </a:cubicBezTo>
                    <a:cubicBezTo>
                      <a:pt x="434" y="527"/>
                      <a:pt x="434" y="527"/>
                      <a:pt x="434" y="527"/>
                    </a:cubicBezTo>
                    <a:cubicBezTo>
                      <a:pt x="435" y="535"/>
                      <a:pt x="435" y="535"/>
                      <a:pt x="435" y="535"/>
                    </a:cubicBezTo>
                    <a:cubicBezTo>
                      <a:pt x="432" y="545"/>
                      <a:pt x="432" y="545"/>
                      <a:pt x="432" y="545"/>
                    </a:cubicBezTo>
                    <a:cubicBezTo>
                      <a:pt x="422" y="547"/>
                      <a:pt x="422" y="547"/>
                      <a:pt x="422" y="547"/>
                    </a:cubicBezTo>
                    <a:cubicBezTo>
                      <a:pt x="409" y="538"/>
                      <a:pt x="409" y="538"/>
                      <a:pt x="409" y="538"/>
                    </a:cubicBezTo>
                    <a:cubicBezTo>
                      <a:pt x="402" y="538"/>
                      <a:pt x="402" y="538"/>
                      <a:pt x="402" y="538"/>
                    </a:cubicBezTo>
                    <a:cubicBezTo>
                      <a:pt x="402" y="544"/>
                      <a:pt x="402" y="544"/>
                      <a:pt x="402" y="544"/>
                    </a:cubicBezTo>
                    <a:cubicBezTo>
                      <a:pt x="409" y="548"/>
                      <a:pt x="409" y="548"/>
                      <a:pt x="409" y="548"/>
                    </a:cubicBezTo>
                    <a:cubicBezTo>
                      <a:pt x="418" y="554"/>
                      <a:pt x="418" y="554"/>
                      <a:pt x="418" y="554"/>
                    </a:cubicBezTo>
                    <a:cubicBezTo>
                      <a:pt x="419" y="561"/>
                      <a:pt x="419" y="561"/>
                      <a:pt x="419" y="561"/>
                    </a:cubicBezTo>
                    <a:cubicBezTo>
                      <a:pt x="412" y="563"/>
                      <a:pt x="412" y="563"/>
                      <a:pt x="412" y="563"/>
                    </a:cubicBezTo>
                    <a:cubicBezTo>
                      <a:pt x="407" y="571"/>
                      <a:pt x="407" y="571"/>
                      <a:pt x="407" y="571"/>
                    </a:cubicBezTo>
                    <a:cubicBezTo>
                      <a:pt x="417" y="582"/>
                      <a:pt x="417" y="582"/>
                      <a:pt x="417" y="582"/>
                    </a:cubicBezTo>
                    <a:cubicBezTo>
                      <a:pt x="415" y="591"/>
                      <a:pt x="415" y="591"/>
                      <a:pt x="415" y="591"/>
                    </a:cubicBezTo>
                    <a:cubicBezTo>
                      <a:pt x="415" y="591"/>
                      <a:pt x="409" y="585"/>
                      <a:pt x="407" y="581"/>
                    </a:cubicBezTo>
                    <a:cubicBezTo>
                      <a:pt x="405" y="578"/>
                      <a:pt x="402" y="572"/>
                      <a:pt x="398" y="572"/>
                    </a:cubicBezTo>
                    <a:cubicBezTo>
                      <a:pt x="394" y="572"/>
                      <a:pt x="393" y="582"/>
                      <a:pt x="393" y="582"/>
                    </a:cubicBezTo>
                    <a:cubicBezTo>
                      <a:pt x="385" y="583"/>
                      <a:pt x="385" y="583"/>
                      <a:pt x="385" y="583"/>
                    </a:cubicBezTo>
                    <a:cubicBezTo>
                      <a:pt x="367" y="599"/>
                      <a:pt x="367" y="599"/>
                      <a:pt x="367" y="599"/>
                    </a:cubicBezTo>
                    <a:cubicBezTo>
                      <a:pt x="367" y="599"/>
                      <a:pt x="351" y="606"/>
                      <a:pt x="350" y="612"/>
                    </a:cubicBezTo>
                    <a:cubicBezTo>
                      <a:pt x="350" y="619"/>
                      <a:pt x="345" y="616"/>
                      <a:pt x="345" y="616"/>
                    </a:cubicBezTo>
                    <a:cubicBezTo>
                      <a:pt x="345" y="628"/>
                      <a:pt x="345" y="628"/>
                      <a:pt x="345" y="628"/>
                    </a:cubicBezTo>
                    <a:cubicBezTo>
                      <a:pt x="332" y="634"/>
                      <a:pt x="332" y="634"/>
                      <a:pt x="332" y="634"/>
                    </a:cubicBezTo>
                    <a:cubicBezTo>
                      <a:pt x="323" y="634"/>
                      <a:pt x="323" y="634"/>
                      <a:pt x="323" y="634"/>
                    </a:cubicBezTo>
                    <a:cubicBezTo>
                      <a:pt x="324" y="647"/>
                      <a:pt x="324" y="647"/>
                      <a:pt x="324" y="647"/>
                    </a:cubicBezTo>
                    <a:cubicBezTo>
                      <a:pt x="337" y="644"/>
                      <a:pt x="337" y="644"/>
                      <a:pt x="337" y="644"/>
                    </a:cubicBezTo>
                    <a:cubicBezTo>
                      <a:pt x="339" y="647"/>
                      <a:pt x="339" y="647"/>
                      <a:pt x="339" y="647"/>
                    </a:cubicBezTo>
                    <a:cubicBezTo>
                      <a:pt x="337" y="652"/>
                      <a:pt x="337" y="652"/>
                      <a:pt x="337" y="652"/>
                    </a:cubicBezTo>
                    <a:cubicBezTo>
                      <a:pt x="329" y="649"/>
                      <a:pt x="329" y="649"/>
                      <a:pt x="329" y="649"/>
                    </a:cubicBezTo>
                    <a:cubicBezTo>
                      <a:pt x="328" y="657"/>
                      <a:pt x="328" y="657"/>
                      <a:pt x="328" y="657"/>
                    </a:cubicBezTo>
                    <a:cubicBezTo>
                      <a:pt x="330" y="662"/>
                      <a:pt x="330" y="662"/>
                      <a:pt x="330" y="662"/>
                    </a:cubicBezTo>
                    <a:cubicBezTo>
                      <a:pt x="328" y="670"/>
                      <a:pt x="328" y="670"/>
                      <a:pt x="328" y="670"/>
                    </a:cubicBezTo>
                    <a:cubicBezTo>
                      <a:pt x="324" y="669"/>
                      <a:pt x="324" y="669"/>
                      <a:pt x="324" y="669"/>
                    </a:cubicBezTo>
                    <a:cubicBezTo>
                      <a:pt x="323" y="653"/>
                      <a:pt x="323" y="653"/>
                      <a:pt x="323" y="653"/>
                    </a:cubicBezTo>
                    <a:cubicBezTo>
                      <a:pt x="316" y="652"/>
                      <a:pt x="316" y="652"/>
                      <a:pt x="316" y="652"/>
                    </a:cubicBezTo>
                    <a:cubicBezTo>
                      <a:pt x="316" y="652"/>
                      <a:pt x="310" y="663"/>
                      <a:pt x="305" y="663"/>
                    </a:cubicBezTo>
                    <a:cubicBezTo>
                      <a:pt x="304" y="667"/>
                      <a:pt x="304" y="667"/>
                      <a:pt x="304" y="667"/>
                    </a:cubicBezTo>
                    <a:cubicBezTo>
                      <a:pt x="299" y="665"/>
                      <a:pt x="299" y="665"/>
                      <a:pt x="299" y="665"/>
                    </a:cubicBezTo>
                    <a:cubicBezTo>
                      <a:pt x="297" y="660"/>
                      <a:pt x="297" y="660"/>
                      <a:pt x="297" y="660"/>
                    </a:cubicBezTo>
                    <a:cubicBezTo>
                      <a:pt x="292" y="661"/>
                      <a:pt x="292" y="661"/>
                      <a:pt x="292" y="661"/>
                    </a:cubicBezTo>
                    <a:cubicBezTo>
                      <a:pt x="292" y="668"/>
                      <a:pt x="292" y="668"/>
                      <a:pt x="292" y="668"/>
                    </a:cubicBezTo>
                    <a:cubicBezTo>
                      <a:pt x="283" y="664"/>
                      <a:pt x="283" y="664"/>
                      <a:pt x="283" y="664"/>
                    </a:cubicBezTo>
                    <a:cubicBezTo>
                      <a:pt x="276" y="665"/>
                      <a:pt x="276" y="665"/>
                      <a:pt x="276" y="665"/>
                    </a:cubicBezTo>
                    <a:cubicBezTo>
                      <a:pt x="274" y="673"/>
                      <a:pt x="274" y="673"/>
                      <a:pt x="274" y="673"/>
                    </a:cubicBezTo>
                    <a:cubicBezTo>
                      <a:pt x="265" y="672"/>
                      <a:pt x="265" y="672"/>
                      <a:pt x="265" y="672"/>
                    </a:cubicBezTo>
                    <a:cubicBezTo>
                      <a:pt x="264" y="684"/>
                      <a:pt x="264" y="684"/>
                      <a:pt x="264" y="684"/>
                    </a:cubicBezTo>
                    <a:cubicBezTo>
                      <a:pt x="260" y="690"/>
                      <a:pt x="260" y="690"/>
                      <a:pt x="260" y="690"/>
                    </a:cubicBezTo>
                    <a:cubicBezTo>
                      <a:pt x="251" y="689"/>
                      <a:pt x="251" y="689"/>
                      <a:pt x="251" y="689"/>
                    </a:cubicBezTo>
                    <a:cubicBezTo>
                      <a:pt x="245" y="697"/>
                      <a:pt x="245" y="697"/>
                      <a:pt x="245" y="697"/>
                    </a:cubicBezTo>
                    <a:cubicBezTo>
                      <a:pt x="238" y="688"/>
                      <a:pt x="238" y="688"/>
                      <a:pt x="238" y="688"/>
                    </a:cubicBezTo>
                    <a:cubicBezTo>
                      <a:pt x="234" y="690"/>
                      <a:pt x="234" y="690"/>
                      <a:pt x="234" y="690"/>
                    </a:cubicBezTo>
                    <a:cubicBezTo>
                      <a:pt x="233" y="698"/>
                      <a:pt x="233" y="698"/>
                      <a:pt x="233" y="698"/>
                    </a:cubicBezTo>
                    <a:cubicBezTo>
                      <a:pt x="222" y="699"/>
                      <a:pt x="222" y="699"/>
                      <a:pt x="222" y="699"/>
                    </a:cubicBezTo>
                    <a:cubicBezTo>
                      <a:pt x="219" y="690"/>
                      <a:pt x="219" y="690"/>
                      <a:pt x="219" y="690"/>
                    </a:cubicBezTo>
                    <a:cubicBezTo>
                      <a:pt x="208" y="690"/>
                      <a:pt x="208" y="690"/>
                      <a:pt x="208" y="690"/>
                    </a:cubicBezTo>
                    <a:cubicBezTo>
                      <a:pt x="205" y="694"/>
                      <a:pt x="205" y="694"/>
                      <a:pt x="205" y="694"/>
                    </a:cubicBezTo>
                    <a:cubicBezTo>
                      <a:pt x="204" y="689"/>
                      <a:pt x="204" y="689"/>
                      <a:pt x="204" y="689"/>
                    </a:cubicBezTo>
                    <a:cubicBezTo>
                      <a:pt x="193" y="688"/>
                      <a:pt x="193" y="688"/>
                      <a:pt x="193" y="688"/>
                    </a:cubicBezTo>
                    <a:cubicBezTo>
                      <a:pt x="190" y="691"/>
                      <a:pt x="190" y="691"/>
                      <a:pt x="190" y="691"/>
                    </a:cubicBezTo>
                    <a:cubicBezTo>
                      <a:pt x="186" y="686"/>
                      <a:pt x="186" y="686"/>
                      <a:pt x="186" y="686"/>
                    </a:cubicBezTo>
                    <a:cubicBezTo>
                      <a:pt x="183" y="700"/>
                      <a:pt x="183" y="700"/>
                      <a:pt x="183" y="700"/>
                    </a:cubicBezTo>
                    <a:cubicBezTo>
                      <a:pt x="186" y="703"/>
                      <a:pt x="186" y="703"/>
                      <a:pt x="186" y="703"/>
                    </a:cubicBezTo>
                    <a:cubicBezTo>
                      <a:pt x="182" y="706"/>
                      <a:pt x="182" y="706"/>
                      <a:pt x="182" y="706"/>
                    </a:cubicBezTo>
                    <a:cubicBezTo>
                      <a:pt x="181" y="719"/>
                      <a:pt x="181" y="719"/>
                      <a:pt x="181" y="719"/>
                    </a:cubicBezTo>
                    <a:cubicBezTo>
                      <a:pt x="163" y="719"/>
                      <a:pt x="163" y="719"/>
                      <a:pt x="163" y="719"/>
                    </a:cubicBezTo>
                    <a:cubicBezTo>
                      <a:pt x="163" y="719"/>
                      <a:pt x="165" y="726"/>
                      <a:pt x="157" y="729"/>
                    </a:cubicBezTo>
                    <a:cubicBezTo>
                      <a:pt x="148" y="732"/>
                      <a:pt x="146" y="730"/>
                      <a:pt x="146" y="730"/>
                    </a:cubicBezTo>
                    <a:cubicBezTo>
                      <a:pt x="143" y="738"/>
                      <a:pt x="143" y="738"/>
                      <a:pt x="143" y="738"/>
                    </a:cubicBezTo>
                    <a:cubicBezTo>
                      <a:pt x="143" y="738"/>
                      <a:pt x="130" y="731"/>
                      <a:pt x="126" y="730"/>
                    </a:cubicBezTo>
                    <a:cubicBezTo>
                      <a:pt x="121" y="730"/>
                      <a:pt x="117" y="736"/>
                      <a:pt x="117" y="736"/>
                    </a:cubicBezTo>
                    <a:cubicBezTo>
                      <a:pt x="118" y="741"/>
                      <a:pt x="118" y="741"/>
                      <a:pt x="118" y="741"/>
                    </a:cubicBezTo>
                    <a:cubicBezTo>
                      <a:pt x="125" y="745"/>
                      <a:pt x="125" y="745"/>
                      <a:pt x="125" y="745"/>
                    </a:cubicBezTo>
                    <a:cubicBezTo>
                      <a:pt x="121" y="752"/>
                      <a:pt x="121" y="752"/>
                      <a:pt x="121" y="752"/>
                    </a:cubicBezTo>
                    <a:cubicBezTo>
                      <a:pt x="114" y="752"/>
                      <a:pt x="114" y="752"/>
                      <a:pt x="114" y="752"/>
                    </a:cubicBezTo>
                    <a:cubicBezTo>
                      <a:pt x="114" y="752"/>
                      <a:pt x="117" y="738"/>
                      <a:pt x="111" y="737"/>
                    </a:cubicBezTo>
                    <a:cubicBezTo>
                      <a:pt x="106" y="737"/>
                      <a:pt x="104" y="747"/>
                      <a:pt x="104" y="747"/>
                    </a:cubicBezTo>
                    <a:cubicBezTo>
                      <a:pt x="97" y="750"/>
                      <a:pt x="97" y="750"/>
                      <a:pt x="97" y="750"/>
                    </a:cubicBezTo>
                    <a:cubicBezTo>
                      <a:pt x="96" y="760"/>
                      <a:pt x="96" y="760"/>
                      <a:pt x="96" y="760"/>
                    </a:cubicBezTo>
                    <a:cubicBezTo>
                      <a:pt x="88" y="762"/>
                      <a:pt x="88" y="762"/>
                      <a:pt x="88" y="762"/>
                    </a:cubicBezTo>
                    <a:cubicBezTo>
                      <a:pt x="82" y="763"/>
                      <a:pt x="82" y="763"/>
                      <a:pt x="82" y="763"/>
                    </a:cubicBezTo>
                    <a:cubicBezTo>
                      <a:pt x="84" y="771"/>
                      <a:pt x="84" y="771"/>
                      <a:pt x="84" y="771"/>
                    </a:cubicBezTo>
                    <a:cubicBezTo>
                      <a:pt x="85" y="778"/>
                      <a:pt x="85" y="778"/>
                      <a:pt x="85" y="778"/>
                    </a:cubicBezTo>
                    <a:cubicBezTo>
                      <a:pt x="78" y="778"/>
                      <a:pt x="78" y="778"/>
                      <a:pt x="78" y="778"/>
                    </a:cubicBezTo>
                    <a:cubicBezTo>
                      <a:pt x="77" y="783"/>
                      <a:pt x="77" y="783"/>
                      <a:pt x="77" y="783"/>
                    </a:cubicBezTo>
                    <a:cubicBezTo>
                      <a:pt x="65" y="782"/>
                      <a:pt x="65" y="782"/>
                      <a:pt x="65" y="782"/>
                    </a:cubicBezTo>
                    <a:cubicBezTo>
                      <a:pt x="64" y="792"/>
                      <a:pt x="64" y="792"/>
                      <a:pt x="64" y="792"/>
                    </a:cubicBezTo>
                    <a:cubicBezTo>
                      <a:pt x="64" y="792"/>
                      <a:pt x="76" y="796"/>
                      <a:pt x="76" y="799"/>
                    </a:cubicBezTo>
                    <a:cubicBezTo>
                      <a:pt x="77" y="802"/>
                      <a:pt x="73" y="806"/>
                      <a:pt x="73" y="806"/>
                    </a:cubicBezTo>
                    <a:cubicBezTo>
                      <a:pt x="72" y="814"/>
                      <a:pt x="72" y="814"/>
                      <a:pt x="72" y="814"/>
                    </a:cubicBezTo>
                    <a:cubicBezTo>
                      <a:pt x="61" y="813"/>
                      <a:pt x="61" y="813"/>
                      <a:pt x="61" y="813"/>
                    </a:cubicBezTo>
                    <a:cubicBezTo>
                      <a:pt x="69" y="820"/>
                      <a:pt x="69" y="820"/>
                      <a:pt x="69" y="820"/>
                    </a:cubicBezTo>
                    <a:cubicBezTo>
                      <a:pt x="63" y="825"/>
                      <a:pt x="63" y="825"/>
                      <a:pt x="63" y="825"/>
                    </a:cubicBezTo>
                    <a:cubicBezTo>
                      <a:pt x="53" y="824"/>
                      <a:pt x="53" y="824"/>
                      <a:pt x="53" y="824"/>
                    </a:cubicBezTo>
                    <a:cubicBezTo>
                      <a:pt x="59" y="833"/>
                      <a:pt x="59" y="833"/>
                      <a:pt x="59" y="833"/>
                    </a:cubicBezTo>
                    <a:cubicBezTo>
                      <a:pt x="62" y="846"/>
                      <a:pt x="62" y="846"/>
                      <a:pt x="62" y="846"/>
                    </a:cubicBezTo>
                    <a:cubicBezTo>
                      <a:pt x="62" y="846"/>
                      <a:pt x="64" y="849"/>
                      <a:pt x="72" y="847"/>
                    </a:cubicBezTo>
                    <a:cubicBezTo>
                      <a:pt x="81" y="844"/>
                      <a:pt x="96" y="846"/>
                      <a:pt x="99" y="849"/>
                    </a:cubicBezTo>
                    <a:cubicBezTo>
                      <a:pt x="101" y="852"/>
                      <a:pt x="100" y="856"/>
                      <a:pt x="100" y="856"/>
                    </a:cubicBezTo>
                    <a:cubicBezTo>
                      <a:pt x="75" y="851"/>
                      <a:pt x="75" y="851"/>
                      <a:pt x="75" y="851"/>
                    </a:cubicBezTo>
                    <a:cubicBezTo>
                      <a:pt x="75" y="851"/>
                      <a:pt x="72" y="855"/>
                      <a:pt x="68" y="855"/>
                    </a:cubicBezTo>
                    <a:cubicBezTo>
                      <a:pt x="63" y="854"/>
                      <a:pt x="55" y="847"/>
                      <a:pt x="55" y="847"/>
                    </a:cubicBezTo>
                    <a:cubicBezTo>
                      <a:pt x="49" y="848"/>
                      <a:pt x="49" y="848"/>
                      <a:pt x="49" y="848"/>
                    </a:cubicBezTo>
                    <a:cubicBezTo>
                      <a:pt x="45" y="857"/>
                      <a:pt x="45" y="857"/>
                      <a:pt x="45" y="857"/>
                    </a:cubicBezTo>
                    <a:cubicBezTo>
                      <a:pt x="45" y="857"/>
                      <a:pt x="46" y="864"/>
                      <a:pt x="47" y="866"/>
                    </a:cubicBezTo>
                    <a:cubicBezTo>
                      <a:pt x="49" y="869"/>
                      <a:pt x="54" y="874"/>
                      <a:pt x="54" y="874"/>
                    </a:cubicBezTo>
                    <a:cubicBezTo>
                      <a:pt x="52" y="884"/>
                      <a:pt x="52" y="884"/>
                      <a:pt x="52" y="884"/>
                    </a:cubicBezTo>
                    <a:cubicBezTo>
                      <a:pt x="66" y="888"/>
                      <a:pt x="66" y="888"/>
                      <a:pt x="66" y="888"/>
                    </a:cubicBezTo>
                    <a:cubicBezTo>
                      <a:pt x="65" y="897"/>
                      <a:pt x="65" y="897"/>
                      <a:pt x="65" y="897"/>
                    </a:cubicBezTo>
                    <a:cubicBezTo>
                      <a:pt x="56" y="896"/>
                      <a:pt x="56" y="896"/>
                      <a:pt x="56" y="896"/>
                    </a:cubicBezTo>
                    <a:cubicBezTo>
                      <a:pt x="51" y="903"/>
                      <a:pt x="51" y="903"/>
                      <a:pt x="51" y="903"/>
                    </a:cubicBezTo>
                    <a:cubicBezTo>
                      <a:pt x="44" y="903"/>
                      <a:pt x="44" y="903"/>
                      <a:pt x="44" y="903"/>
                    </a:cubicBezTo>
                    <a:cubicBezTo>
                      <a:pt x="41" y="913"/>
                      <a:pt x="41" y="913"/>
                      <a:pt x="41" y="913"/>
                    </a:cubicBezTo>
                    <a:cubicBezTo>
                      <a:pt x="37" y="913"/>
                      <a:pt x="37" y="913"/>
                      <a:pt x="37" y="913"/>
                    </a:cubicBezTo>
                    <a:cubicBezTo>
                      <a:pt x="35" y="927"/>
                      <a:pt x="35" y="927"/>
                      <a:pt x="35" y="927"/>
                    </a:cubicBezTo>
                    <a:cubicBezTo>
                      <a:pt x="41" y="932"/>
                      <a:pt x="41" y="932"/>
                      <a:pt x="41" y="932"/>
                    </a:cubicBezTo>
                    <a:cubicBezTo>
                      <a:pt x="53" y="927"/>
                      <a:pt x="53" y="927"/>
                      <a:pt x="53" y="927"/>
                    </a:cubicBezTo>
                    <a:cubicBezTo>
                      <a:pt x="48" y="936"/>
                      <a:pt x="48" y="936"/>
                      <a:pt x="48" y="936"/>
                    </a:cubicBezTo>
                    <a:cubicBezTo>
                      <a:pt x="47" y="948"/>
                      <a:pt x="47" y="948"/>
                      <a:pt x="47" y="948"/>
                    </a:cubicBezTo>
                    <a:cubicBezTo>
                      <a:pt x="47" y="948"/>
                      <a:pt x="37" y="949"/>
                      <a:pt x="39" y="952"/>
                    </a:cubicBezTo>
                    <a:cubicBezTo>
                      <a:pt x="40" y="956"/>
                      <a:pt x="46" y="957"/>
                      <a:pt x="46" y="957"/>
                    </a:cubicBezTo>
                    <a:cubicBezTo>
                      <a:pt x="59" y="950"/>
                      <a:pt x="59" y="950"/>
                      <a:pt x="59" y="950"/>
                    </a:cubicBezTo>
                    <a:cubicBezTo>
                      <a:pt x="70" y="935"/>
                      <a:pt x="70" y="935"/>
                      <a:pt x="70" y="935"/>
                    </a:cubicBezTo>
                    <a:cubicBezTo>
                      <a:pt x="81" y="933"/>
                      <a:pt x="81" y="933"/>
                      <a:pt x="81" y="933"/>
                    </a:cubicBezTo>
                    <a:cubicBezTo>
                      <a:pt x="87" y="924"/>
                      <a:pt x="87" y="924"/>
                      <a:pt x="87" y="924"/>
                    </a:cubicBezTo>
                    <a:cubicBezTo>
                      <a:pt x="94" y="925"/>
                      <a:pt x="94" y="925"/>
                      <a:pt x="94" y="925"/>
                    </a:cubicBezTo>
                    <a:cubicBezTo>
                      <a:pt x="92" y="931"/>
                      <a:pt x="92" y="931"/>
                      <a:pt x="92" y="931"/>
                    </a:cubicBezTo>
                    <a:cubicBezTo>
                      <a:pt x="85" y="935"/>
                      <a:pt x="85" y="935"/>
                      <a:pt x="85" y="935"/>
                    </a:cubicBezTo>
                    <a:cubicBezTo>
                      <a:pt x="75" y="939"/>
                      <a:pt x="75" y="939"/>
                      <a:pt x="75" y="939"/>
                    </a:cubicBezTo>
                    <a:cubicBezTo>
                      <a:pt x="74" y="949"/>
                      <a:pt x="74" y="949"/>
                      <a:pt x="74" y="949"/>
                    </a:cubicBezTo>
                    <a:cubicBezTo>
                      <a:pt x="77" y="951"/>
                      <a:pt x="77" y="951"/>
                      <a:pt x="77" y="951"/>
                    </a:cubicBezTo>
                    <a:cubicBezTo>
                      <a:pt x="66" y="952"/>
                      <a:pt x="66" y="952"/>
                      <a:pt x="66" y="952"/>
                    </a:cubicBezTo>
                    <a:cubicBezTo>
                      <a:pt x="66" y="952"/>
                      <a:pt x="61" y="962"/>
                      <a:pt x="58" y="962"/>
                    </a:cubicBezTo>
                    <a:cubicBezTo>
                      <a:pt x="55" y="962"/>
                      <a:pt x="45" y="966"/>
                      <a:pt x="45" y="966"/>
                    </a:cubicBezTo>
                    <a:cubicBezTo>
                      <a:pt x="47" y="972"/>
                      <a:pt x="47" y="972"/>
                      <a:pt x="47" y="972"/>
                    </a:cubicBezTo>
                    <a:cubicBezTo>
                      <a:pt x="51" y="975"/>
                      <a:pt x="51" y="975"/>
                      <a:pt x="51" y="975"/>
                    </a:cubicBezTo>
                    <a:cubicBezTo>
                      <a:pt x="59" y="974"/>
                      <a:pt x="59" y="974"/>
                      <a:pt x="59" y="974"/>
                    </a:cubicBezTo>
                    <a:cubicBezTo>
                      <a:pt x="59" y="979"/>
                      <a:pt x="59" y="979"/>
                      <a:pt x="59" y="979"/>
                    </a:cubicBezTo>
                    <a:cubicBezTo>
                      <a:pt x="70" y="979"/>
                      <a:pt x="70" y="979"/>
                      <a:pt x="70" y="979"/>
                    </a:cubicBezTo>
                    <a:cubicBezTo>
                      <a:pt x="63" y="986"/>
                      <a:pt x="63" y="986"/>
                      <a:pt x="63" y="986"/>
                    </a:cubicBezTo>
                    <a:cubicBezTo>
                      <a:pt x="56" y="982"/>
                      <a:pt x="56" y="982"/>
                      <a:pt x="56" y="982"/>
                    </a:cubicBezTo>
                    <a:cubicBezTo>
                      <a:pt x="48" y="982"/>
                      <a:pt x="48" y="982"/>
                      <a:pt x="48" y="982"/>
                    </a:cubicBezTo>
                    <a:cubicBezTo>
                      <a:pt x="47" y="987"/>
                      <a:pt x="47" y="987"/>
                      <a:pt x="47" y="987"/>
                    </a:cubicBezTo>
                    <a:cubicBezTo>
                      <a:pt x="37" y="985"/>
                      <a:pt x="37" y="985"/>
                      <a:pt x="37" y="985"/>
                    </a:cubicBezTo>
                    <a:cubicBezTo>
                      <a:pt x="29" y="984"/>
                      <a:pt x="29" y="984"/>
                      <a:pt x="29" y="984"/>
                    </a:cubicBezTo>
                    <a:cubicBezTo>
                      <a:pt x="29" y="990"/>
                      <a:pt x="29" y="990"/>
                      <a:pt x="29" y="990"/>
                    </a:cubicBezTo>
                    <a:cubicBezTo>
                      <a:pt x="20" y="985"/>
                      <a:pt x="20" y="985"/>
                      <a:pt x="20" y="985"/>
                    </a:cubicBezTo>
                    <a:cubicBezTo>
                      <a:pt x="14" y="988"/>
                      <a:pt x="14" y="988"/>
                      <a:pt x="14" y="988"/>
                    </a:cubicBezTo>
                    <a:cubicBezTo>
                      <a:pt x="12" y="1006"/>
                      <a:pt x="12" y="1006"/>
                      <a:pt x="12" y="1006"/>
                    </a:cubicBezTo>
                    <a:cubicBezTo>
                      <a:pt x="6" y="1008"/>
                      <a:pt x="6" y="1008"/>
                      <a:pt x="6" y="1008"/>
                    </a:cubicBezTo>
                    <a:cubicBezTo>
                      <a:pt x="5" y="1018"/>
                      <a:pt x="5" y="1018"/>
                      <a:pt x="5" y="1018"/>
                    </a:cubicBezTo>
                    <a:cubicBezTo>
                      <a:pt x="0" y="1019"/>
                      <a:pt x="0" y="1019"/>
                      <a:pt x="0" y="1019"/>
                    </a:cubicBezTo>
                    <a:cubicBezTo>
                      <a:pt x="5" y="1030"/>
                      <a:pt x="5" y="1030"/>
                      <a:pt x="5" y="1030"/>
                    </a:cubicBezTo>
                    <a:cubicBezTo>
                      <a:pt x="16" y="1027"/>
                      <a:pt x="16" y="1027"/>
                      <a:pt x="16" y="1027"/>
                    </a:cubicBezTo>
                    <a:cubicBezTo>
                      <a:pt x="18" y="1019"/>
                      <a:pt x="18" y="1019"/>
                      <a:pt x="18" y="1019"/>
                    </a:cubicBezTo>
                    <a:cubicBezTo>
                      <a:pt x="18" y="1019"/>
                      <a:pt x="21" y="1023"/>
                      <a:pt x="23" y="1023"/>
                    </a:cubicBezTo>
                    <a:cubicBezTo>
                      <a:pt x="24" y="1022"/>
                      <a:pt x="29" y="1017"/>
                      <a:pt x="29" y="1017"/>
                    </a:cubicBezTo>
                    <a:cubicBezTo>
                      <a:pt x="31" y="1011"/>
                      <a:pt x="31" y="1011"/>
                      <a:pt x="31" y="1011"/>
                    </a:cubicBezTo>
                    <a:cubicBezTo>
                      <a:pt x="43" y="1007"/>
                      <a:pt x="43" y="1007"/>
                      <a:pt x="43" y="1007"/>
                    </a:cubicBezTo>
                    <a:cubicBezTo>
                      <a:pt x="47" y="1009"/>
                      <a:pt x="47" y="1009"/>
                      <a:pt x="47" y="1009"/>
                    </a:cubicBezTo>
                    <a:cubicBezTo>
                      <a:pt x="62" y="1011"/>
                      <a:pt x="62" y="1011"/>
                      <a:pt x="62" y="1011"/>
                    </a:cubicBezTo>
                    <a:cubicBezTo>
                      <a:pt x="49" y="1015"/>
                      <a:pt x="49" y="1015"/>
                      <a:pt x="49" y="1015"/>
                    </a:cubicBezTo>
                    <a:cubicBezTo>
                      <a:pt x="51" y="1025"/>
                      <a:pt x="51" y="1025"/>
                      <a:pt x="51" y="1025"/>
                    </a:cubicBezTo>
                    <a:cubicBezTo>
                      <a:pt x="56" y="1027"/>
                      <a:pt x="56" y="1027"/>
                      <a:pt x="56" y="1027"/>
                    </a:cubicBezTo>
                    <a:cubicBezTo>
                      <a:pt x="56" y="1027"/>
                      <a:pt x="45" y="1041"/>
                      <a:pt x="37" y="1044"/>
                    </a:cubicBezTo>
                    <a:cubicBezTo>
                      <a:pt x="37" y="1044"/>
                      <a:pt x="31" y="1047"/>
                      <a:pt x="36" y="1051"/>
                    </a:cubicBezTo>
                    <a:cubicBezTo>
                      <a:pt x="41" y="1054"/>
                      <a:pt x="44" y="1059"/>
                      <a:pt x="44" y="1059"/>
                    </a:cubicBezTo>
                    <a:cubicBezTo>
                      <a:pt x="41" y="1067"/>
                      <a:pt x="41" y="1067"/>
                      <a:pt x="41" y="1067"/>
                    </a:cubicBezTo>
                    <a:cubicBezTo>
                      <a:pt x="36" y="1057"/>
                      <a:pt x="36" y="1057"/>
                      <a:pt x="36" y="1057"/>
                    </a:cubicBezTo>
                    <a:cubicBezTo>
                      <a:pt x="28" y="1054"/>
                      <a:pt x="28" y="1054"/>
                      <a:pt x="28" y="1054"/>
                    </a:cubicBezTo>
                    <a:cubicBezTo>
                      <a:pt x="21" y="1059"/>
                      <a:pt x="21" y="1059"/>
                      <a:pt x="21" y="1059"/>
                    </a:cubicBezTo>
                    <a:cubicBezTo>
                      <a:pt x="23" y="1048"/>
                      <a:pt x="23" y="1048"/>
                      <a:pt x="23" y="1048"/>
                    </a:cubicBezTo>
                    <a:cubicBezTo>
                      <a:pt x="14" y="1046"/>
                      <a:pt x="14" y="1046"/>
                      <a:pt x="14" y="1046"/>
                    </a:cubicBezTo>
                    <a:cubicBezTo>
                      <a:pt x="13" y="1060"/>
                      <a:pt x="13" y="1060"/>
                      <a:pt x="13" y="1060"/>
                    </a:cubicBezTo>
                    <a:cubicBezTo>
                      <a:pt x="13" y="1060"/>
                      <a:pt x="5" y="1066"/>
                      <a:pt x="5" y="1074"/>
                    </a:cubicBezTo>
                    <a:cubicBezTo>
                      <a:pt x="5" y="1081"/>
                      <a:pt x="8" y="1091"/>
                      <a:pt x="8" y="1091"/>
                    </a:cubicBezTo>
                    <a:cubicBezTo>
                      <a:pt x="21" y="1107"/>
                      <a:pt x="21" y="1107"/>
                      <a:pt x="21" y="1107"/>
                    </a:cubicBezTo>
                    <a:cubicBezTo>
                      <a:pt x="20" y="1116"/>
                      <a:pt x="20" y="1116"/>
                      <a:pt x="20" y="1116"/>
                    </a:cubicBezTo>
                    <a:cubicBezTo>
                      <a:pt x="32" y="1121"/>
                      <a:pt x="32" y="1121"/>
                      <a:pt x="32" y="1121"/>
                    </a:cubicBezTo>
                    <a:cubicBezTo>
                      <a:pt x="33" y="1127"/>
                      <a:pt x="33" y="1127"/>
                      <a:pt x="33" y="1127"/>
                    </a:cubicBezTo>
                    <a:cubicBezTo>
                      <a:pt x="50" y="1135"/>
                      <a:pt x="50" y="1135"/>
                      <a:pt x="50" y="1135"/>
                    </a:cubicBezTo>
                    <a:cubicBezTo>
                      <a:pt x="44" y="1142"/>
                      <a:pt x="44" y="1142"/>
                      <a:pt x="44" y="1142"/>
                    </a:cubicBezTo>
                    <a:cubicBezTo>
                      <a:pt x="44" y="1151"/>
                      <a:pt x="44" y="1151"/>
                      <a:pt x="44" y="1151"/>
                    </a:cubicBezTo>
                    <a:cubicBezTo>
                      <a:pt x="51" y="1152"/>
                      <a:pt x="51" y="1152"/>
                      <a:pt x="51" y="1152"/>
                    </a:cubicBezTo>
                    <a:cubicBezTo>
                      <a:pt x="55" y="1147"/>
                      <a:pt x="55" y="1147"/>
                      <a:pt x="55" y="1147"/>
                    </a:cubicBezTo>
                    <a:cubicBezTo>
                      <a:pt x="55" y="1147"/>
                      <a:pt x="62" y="1147"/>
                      <a:pt x="63" y="1152"/>
                    </a:cubicBezTo>
                    <a:cubicBezTo>
                      <a:pt x="64" y="1156"/>
                      <a:pt x="66" y="1159"/>
                      <a:pt x="66" y="1159"/>
                    </a:cubicBezTo>
                    <a:cubicBezTo>
                      <a:pt x="87" y="1165"/>
                      <a:pt x="87" y="1165"/>
                      <a:pt x="87" y="1165"/>
                    </a:cubicBezTo>
                    <a:cubicBezTo>
                      <a:pt x="91" y="1169"/>
                      <a:pt x="91" y="1169"/>
                      <a:pt x="91" y="1169"/>
                    </a:cubicBezTo>
                    <a:cubicBezTo>
                      <a:pt x="100" y="1163"/>
                      <a:pt x="100" y="1163"/>
                      <a:pt x="100" y="1163"/>
                    </a:cubicBezTo>
                    <a:cubicBezTo>
                      <a:pt x="110" y="1164"/>
                      <a:pt x="110" y="1164"/>
                      <a:pt x="110" y="1164"/>
                    </a:cubicBezTo>
                    <a:cubicBezTo>
                      <a:pt x="115" y="1161"/>
                      <a:pt x="115" y="1161"/>
                      <a:pt x="115" y="1161"/>
                    </a:cubicBezTo>
                    <a:cubicBezTo>
                      <a:pt x="119" y="1165"/>
                      <a:pt x="119" y="1165"/>
                      <a:pt x="119" y="1165"/>
                    </a:cubicBezTo>
                    <a:cubicBezTo>
                      <a:pt x="129" y="1163"/>
                      <a:pt x="129" y="1163"/>
                      <a:pt x="129" y="1163"/>
                    </a:cubicBezTo>
                    <a:cubicBezTo>
                      <a:pt x="153" y="1148"/>
                      <a:pt x="153" y="1148"/>
                      <a:pt x="153" y="1148"/>
                    </a:cubicBezTo>
                    <a:cubicBezTo>
                      <a:pt x="163" y="1138"/>
                      <a:pt x="163" y="1138"/>
                      <a:pt x="163" y="1138"/>
                    </a:cubicBezTo>
                    <a:cubicBezTo>
                      <a:pt x="176" y="1128"/>
                      <a:pt x="176" y="1128"/>
                      <a:pt x="176" y="1128"/>
                    </a:cubicBezTo>
                    <a:cubicBezTo>
                      <a:pt x="185" y="1126"/>
                      <a:pt x="185" y="1126"/>
                      <a:pt x="185" y="1126"/>
                    </a:cubicBezTo>
                    <a:cubicBezTo>
                      <a:pt x="188" y="1118"/>
                      <a:pt x="188" y="1118"/>
                      <a:pt x="188" y="1118"/>
                    </a:cubicBezTo>
                    <a:cubicBezTo>
                      <a:pt x="200" y="1117"/>
                      <a:pt x="200" y="1117"/>
                      <a:pt x="200" y="1117"/>
                    </a:cubicBezTo>
                    <a:cubicBezTo>
                      <a:pt x="206" y="1106"/>
                      <a:pt x="206" y="1106"/>
                      <a:pt x="206" y="1106"/>
                    </a:cubicBezTo>
                    <a:cubicBezTo>
                      <a:pt x="211" y="1106"/>
                      <a:pt x="211" y="1106"/>
                      <a:pt x="211" y="1106"/>
                    </a:cubicBezTo>
                    <a:cubicBezTo>
                      <a:pt x="211" y="1106"/>
                      <a:pt x="216" y="1093"/>
                      <a:pt x="219" y="1092"/>
                    </a:cubicBezTo>
                    <a:cubicBezTo>
                      <a:pt x="223" y="1090"/>
                      <a:pt x="221" y="1099"/>
                      <a:pt x="223" y="1100"/>
                    </a:cubicBezTo>
                    <a:cubicBezTo>
                      <a:pt x="226" y="1102"/>
                      <a:pt x="238" y="1102"/>
                      <a:pt x="238" y="1102"/>
                    </a:cubicBezTo>
                    <a:cubicBezTo>
                      <a:pt x="256" y="1094"/>
                      <a:pt x="256" y="1094"/>
                      <a:pt x="256" y="1094"/>
                    </a:cubicBezTo>
                    <a:cubicBezTo>
                      <a:pt x="264" y="1084"/>
                      <a:pt x="264" y="1084"/>
                      <a:pt x="264" y="1084"/>
                    </a:cubicBezTo>
                    <a:cubicBezTo>
                      <a:pt x="270" y="1078"/>
                      <a:pt x="270" y="1078"/>
                      <a:pt x="270" y="1078"/>
                    </a:cubicBezTo>
                    <a:cubicBezTo>
                      <a:pt x="266" y="1064"/>
                      <a:pt x="266" y="1064"/>
                      <a:pt x="266" y="1064"/>
                    </a:cubicBezTo>
                    <a:cubicBezTo>
                      <a:pt x="266" y="1064"/>
                      <a:pt x="256" y="1058"/>
                      <a:pt x="259" y="1054"/>
                    </a:cubicBezTo>
                    <a:cubicBezTo>
                      <a:pt x="262" y="1050"/>
                      <a:pt x="277" y="1056"/>
                      <a:pt x="277" y="1056"/>
                    </a:cubicBezTo>
                    <a:cubicBezTo>
                      <a:pt x="275" y="1079"/>
                      <a:pt x="275" y="1079"/>
                      <a:pt x="275" y="1079"/>
                    </a:cubicBezTo>
                    <a:cubicBezTo>
                      <a:pt x="280" y="1092"/>
                      <a:pt x="280" y="1092"/>
                      <a:pt x="280" y="1092"/>
                    </a:cubicBezTo>
                    <a:cubicBezTo>
                      <a:pt x="295" y="1096"/>
                      <a:pt x="295" y="1096"/>
                      <a:pt x="295" y="1096"/>
                    </a:cubicBezTo>
                    <a:cubicBezTo>
                      <a:pt x="295" y="1096"/>
                      <a:pt x="308" y="1090"/>
                      <a:pt x="308" y="109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83" name="Freeform 322"/>
              <p:cNvSpPr>
                <a:spLocks/>
              </p:cNvSpPr>
              <p:nvPr/>
            </p:nvSpPr>
            <p:spPr bwMode="gray">
              <a:xfrm>
                <a:off x="3807839" y="1732090"/>
                <a:ext cx="45505" cy="30336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30" y="15"/>
                  </a:cxn>
                  <a:cxn ang="0">
                    <a:pos x="13" y="22"/>
                  </a:cxn>
                  <a:cxn ang="0">
                    <a:pos x="5" y="15"/>
                  </a:cxn>
                  <a:cxn ang="0">
                    <a:pos x="0" y="11"/>
                  </a:cxn>
                  <a:cxn ang="0">
                    <a:pos x="8" y="7"/>
                  </a:cxn>
                  <a:cxn ang="0">
                    <a:pos x="15" y="0"/>
                  </a:cxn>
                </a:cxnLst>
                <a:rect l="0" t="0" r="r" b="b"/>
                <a:pathLst>
                  <a:path w="33" h="22">
                    <a:moveTo>
                      <a:pt x="15" y="0"/>
                    </a:moveTo>
                    <a:cubicBezTo>
                      <a:pt x="17" y="0"/>
                      <a:pt x="33" y="9"/>
                      <a:pt x="30" y="15"/>
                    </a:cubicBezTo>
                    <a:cubicBezTo>
                      <a:pt x="27" y="21"/>
                      <a:pt x="13" y="22"/>
                      <a:pt x="13" y="22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8" y="7"/>
                      <a:pt x="8" y="7"/>
                      <a:pt x="8" y="7"/>
                    </a:cubicBezTo>
                    <a:lnTo>
                      <a:pt x="15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84" name="Freeform 323"/>
              <p:cNvSpPr>
                <a:spLocks/>
              </p:cNvSpPr>
              <p:nvPr/>
            </p:nvSpPr>
            <p:spPr bwMode="gray">
              <a:xfrm>
                <a:off x="3652073" y="1779345"/>
                <a:ext cx="72924" cy="45505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52" y="8"/>
                  </a:cxn>
                  <a:cxn ang="0">
                    <a:pos x="48" y="18"/>
                  </a:cxn>
                  <a:cxn ang="0">
                    <a:pos x="26" y="33"/>
                  </a:cxn>
                  <a:cxn ang="0">
                    <a:pos x="8" y="31"/>
                  </a:cxn>
                  <a:cxn ang="0">
                    <a:pos x="7" y="21"/>
                  </a:cxn>
                  <a:cxn ang="0">
                    <a:pos x="0" y="19"/>
                  </a:cxn>
                  <a:cxn ang="0">
                    <a:pos x="18" y="15"/>
                  </a:cxn>
                  <a:cxn ang="0">
                    <a:pos x="22" y="9"/>
                  </a:cxn>
                  <a:cxn ang="0">
                    <a:pos x="32" y="8"/>
                  </a:cxn>
                  <a:cxn ang="0">
                    <a:pos x="33" y="5"/>
                  </a:cxn>
                  <a:cxn ang="0">
                    <a:pos x="41" y="0"/>
                  </a:cxn>
                </a:cxnLst>
                <a:rect l="0" t="0" r="r" b="b"/>
                <a:pathLst>
                  <a:path w="53" h="33">
                    <a:moveTo>
                      <a:pt x="41" y="0"/>
                    </a:moveTo>
                    <a:cubicBezTo>
                      <a:pt x="41" y="0"/>
                      <a:pt x="52" y="3"/>
                      <a:pt x="52" y="8"/>
                    </a:cubicBezTo>
                    <a:cubicBezTo>
                      <a:pt x="53" y="14"/>
                      <a:pt x="48" y="18"/>
                      <a:pt x="48" y="18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3" y="5"/>
                      <a:pt x="33" y="5"/>
                      <a:pt x="33" y="5"/>
                    </a:cubicBezTo>
                    <a:lnTo>
                      <a:pt x="41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85" name="Freeform 324"/>
              <p:cNvSpPr>
                <a:spLocks/>
              </p:cNvSpPr>
              <p:nvPr/>
            </p:nvSpPr>
            <p:spPr bwMode="gray">
              <a:xfrm>
                <a:off x="3579149" y="1847018"/>
                <a:ext cx="29753" cy="35587"/>
              </a:xfrm>
              <a:custGeom>
                <a:avLst/>
                <a:gdLst/>
                <a:ahLst/>
                <a:cxnLst>
                  <a:cxn ang="0">
                    <a:pos x="1" y="11"/>
                  </a:cxn>
                  <a:cxn ang="0">
                    <a:pos x="14" y="23"/>
                  </a:cxn>
                  <a:cxn ang="0">
                    <a:pos x="16" y="3"/>
                  </a:cxn>
                  <a:cxn ang="0">
                    <a:pos x="1" y="11"/>
                  </a:cxn>
                </a:cxnLst>
                <a:rect l="0" t="0" r="r" b="b"/>
                <a:pathLst>
                  <a:path w="22" h="26">
                    <a:moveTo>
                      <a:pt x="1" y="11"/>
                    </a:moveTo>
                    <a:cubicBezTo>
                      <a:pt x="0" y="17"/>
                      <a:pt x="11" y="26"/>
                      <a:pt x="14" y="23"/>
                    </a:cubicBezTo>
                    <a:cubicBezTo>
                      <a:pt x="16" y="21"/>
                      <a:pt x="22" y="7"/>
                      <a:pt x="16" y="3"/>
                    </a:cubicBezTo>
                    <a:cubicBezTo>
                      <a:pt x="9" y="0"/>
                      <a:pt x="1" y="11"/>
                      <a:pt x="1" y="1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86" name="Freeform 325"/>
              <p:cNvSpPr>
                <a:spLocks/>
              </p:cNvSpPr>
              <p:nvPr/>
            </p:nvSpPr>
            <p:spPr bwMode="gray">
              <a:xfrm>
                <a:off x="3541812" y="1851102"/>
                <a:ext cx="24502" cy="23336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9" y="17"/>
                  </a:cxn>
                  <a:cxn ang="0">
                    <a:pos x="10" y="3"/>
                  </a:cxn>
                </a:cxnLst>
                <a:rect l="0" t="0" r="r" b="b"/>
                <a:pathLst>
                  <a:path w="18" h="17">
                    <a:moveTo>
                      <a:pt x="10" y="3"/>
                    </a:moveTo>
                    <a:cubicBezTo>
                      <a:pt x="12" y="5"/>
                      <a:pt x="18" y="17"/>
                      <a:pt x="9" y="17"/>
                    </a:cubicBezTo>
                    <a:cubicBezTo>
                      <a:pt x="0" y="17"/>
                      <a:pt x="6" y="0"/>
                      <a:pt x="10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87" name="Freeform 326"/>
              <p:cNvSpPr>
                <a:spLocks/>
              </p:cNvSpPr>
              <p:nvPr/>
            </p:nvSpPr>
            <p:spPr bwMode="gray">
              <a:xfrm>
                <a:off x="3492224" y="1898940"/>
                <a:ext cx="17502" cy="19252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0" y="13"/>
                  </a:cxn>
                  <a:cxn ang="0">
                    <a:pos x="8" y="0"/>
                  </a:cxn>
                </a:cxnLst>
                <a:rect l="0" t="0" r="r" b="b"/>
                <a:pathLst>
                  <a:path w="13" h="14">
                    <a:moveTo>
                      <a:pt x="8" y="0"/>
                    </a:moveTo>
                    <a:cubicBezTo>
                      <a:pt x="13" y="0"/>
                      <a:pt x="13" y="11"/>
                      <a:pt x="10" y="13"/>
                    </a:cubicBezTo>
                    <a:cubicBezTo>
                      <a:pt x="7" y="14"/>
                      <a:pt x="0" y="0"/>
                      <a:pt x="8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88" name="Freeform 327"/>
              <p:cNvSpPr>
                <a:spLocks/>
              </p:cNvSpPr>
              <p:nvPr/>
            </p:nvSpPr>
            <p:spPr bwMode="gray">
              <a:xfrm>
                <a:off x="3530728" y="1878522"/>
                <a:ext cx="24502" cy="22169"/>
              </a:xfrm>
              <a:custGeom>
                <a:avLst/>
                <a:gdLst/>
                <a:ahLst/>
                <a:cxnLst>
                  <a:cxn ang="0">
                    <a:pos x="14" y="3"/>
                  </a:cxn>
                  <a:cxn ang="0">
                    <a:pos x="7" y="15"/>
                  </a:cxn>
                  <a:cxn ang="0">
                    <a:pos x="14" y="3"/>
                  </a:cxn>
                </a:cxnLst>
                <a:rect l="0" t="0" r="r" b="b"/>
                <a:pathLst>
                  <a:path w="18" h="16">
                    <a:moveTo>
                      <a:pt x="14" y="3"/>
                    </a:moveTo>
                    <a:cubicBezTo>
                      <a:pt x="18" y="5"/>
                      <a:pt x="13" y="16"/>
                      <a:pt x="7" y="15"/>
                    </a:cubicBezTo>
                    <a:cubicBezTo>
                      <a:pt x="0" y="14"/>
                      <a:pt x="8" y="0"/>
                      <a:pt x="14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89" name="Freeform 328"/>
              <p:cNvSpPr>
                <a:spLocks/>
              </p:cNvSpPr>
              <p:nvPr/>
            </p:nvSpPr>
            <p:spPr bwMode="gray">
              <a:xfrm>
                <a:off x="3503308" y="1863353"/>
                <a:ext cx="36754" cy="38504"/>
              </a:xfrm>
              <a:custGeom>
                <a:avLst/>
                <a:gdLst/>
                <a:ahLst/>
                <a:cxnLst>
                  <a:cxn ang="0">
                    <a:pos x="15" y="2"/>
                  </a:cxn>
                  <a:cxn ang="0">
                    <a:pos x="22" y="9"/>
                  </a:cxn>
                  <a:cxn ang="0">
                    <a:pos x="27" y="10"/>
                  </a:cxn>
                  <a:cxn ang="0">
                    <a:pos x="15" y="28"/>
                  </a:cxn>
                  <a:cxn ang="0">
                    <a:pos x="0" y="13"/>
                  </a:cxn>
                  <a:cxn ang="0">
                    <a:pos x="15" y="2"/>
                  </a:cxn>
                </a:cxnLst>
                <a:rect l="0" t="0" r="r" b="b"/>
                <a:pathLst>
                  <a:path w="27" h="28">
                    <a:moveTo>
                      <a:pt x="15" y="2"/>
                    </a:moveTo>
                    <a:cubicBezTo>
                      <a:pt x="22" y="9"/>
                      <a:pt x="22" y="9"/>
                      <a:pt x="22" y="9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10"/>
                      <a:pt x="21" y="28"/>
                      <a:pt x="15" y="28"/>
                    </a:cubicBezTo>
                    <a:cubicBezTo>
                      <a:pt x="9" y="27"/>
                      <a:pt x="0" y="21"/>
                      <a:pt x="0" y="13"/>
                    </a:cubicBezTo>
                    <a:cubicBezTo>
                      <a:pt x="1" y="5"/>
                      <a:pt x="10" y="0"/>
                      <a:pt x="15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90" name="Freeform 329"/>
              <p:cNvSpPr>
                <a:spLocks/>
              </p:cNvSpPr>
              <p:nvPr/>
            </p:nvSpPr>
            <p:spPr bwMode="gray">
              <a:xfrm>
                <a:off x="3405299" y="2003951"/>
                <a:ext cx="22169" cy="1808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3" y="9"/>
                  </a:cxn>
                  <a:cxn ang="0">
                    <a:pos x="1" y="12"/>
                  </a:cxn>
                  <a:cxn ang="0">
                    <a:pos x="0" y="2"/>
                  </a:cxn>
                </a:cxnLst>
                <a:rect l="0" t="0" r="r" b="b"/>
                <a:pathLst>
                  <a:path w="16" h="13">
                    <a:moveTo>
                      <a:pt x="0" y="2"/>
                    </a:moveTo>
                    <a:cubicBezTo>
                      <a:pt x="4" y="0"/>
                      <a:pt x="16" y="5"/>
                      <a:pt x="13" y="9"/>
                    </a:cubicBezTo>
                    <a:cubicBezTo>
                      <a:pt x="9" y="13"/>
                      <a:pt x="1" y="13"/>
                      <a:pt x="1" y="12"/>
                    </a:cubicBezTo>
                    <a:cubicBezTo>
                      <a:pt x="0" y="10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91" name="Freeform 330"/>
              <p:cNvSpPr>
                <a:spLocks/>
              </p:cNvSpPr>
              <p:nvPr/>
            </p:nvSpPr>
            <p:spPr bwMode="gray">
              <a:xfrm>
                <a:off x="3388964" y="2016202"/>
                <a:ext cx="21585" cy="18085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11" y="9"/>
                  </a:cxn>
                  <a:cxn ang="0">
                    <a:pos x="5" y="2"/>
                  </a:cxn>
                </a:cxnLst>
                <a:rect l="0" t="0" r="r" b="b"/>
                <a:pathLst>
                  <a:path w="16" h="13">
                    <a:moveTo>
                      <a:pt x="5" y="2"/>
                    </a:moveTo>
                    <a:cubicBezTo>
                      <a:pt x="7" y="0"/>
                      <a:pt x="16" y="5"/>
                      <a:pt x="11" y="9"/>
                    </a:cubicBezTo>
                    <a:cubicBezTo>
                      <a:pt x="5" y="13"/>
                      <a:pt x="0" y="5"/>
                      <a:pt x="5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92" name="Freeform 331"/>
              <p:cNvSpPr>
                <a:spLocks/>
              </p:cNvSpPr>
              <p:nvPr/>
            </p:nvSpPr>
            <p:spPr bwMode="gray">
              <a:xfrm>
                <a:off x="3363878" y="1992866"/>
                <a:ext cx="22169" cy="1808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4" y="10"/>
                  </a:cxn>
                  <a:cxn ang="0">
                    <a:pos x="1" y="8"/>
                  </a:cxn>
                  <a:cxn ang="0">
                    <a:pos x="9" y="0"/>
                  </a:cxn>
                </a:cxnLst>
                <a:rect l="0" t="0" r="r" b="b"/>
                <a:pathLst>
                  <a:path w="16" h="13">
                    <a:moveTo>
                      <a:pt x="9" y="0"/>
                    </a:moveTo>
                    <a:cubicBezTo>
                      <a:pt x="13" y="1"/>
                      <a:pt x="16" y="8"/>
                      <a:pt x="14" y="10"/>
                    </a:cubicBezTo>
                    <a:cubicBezTo>
                      <a:pt x="11" y="13"/>
                      <a:pt x="0" y="10"/>
                      <a:pt x="1" y="8"/>
                    </a:cubicBezTo>
                    <a:cubicBezTo>
                      <a:pt x="2" y="5"/>
                      <a:pt x="9" y="0"/>
                      <a:pt x="9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93" name="Freeform 332"/>
              <p:cNvSpPr>
                <a:spLocks/>
              </p:cNvSpPr>
              <p:nvPr/>
            </p:nvSpPr>
            <p:spPr bwMode="gray">
              <a:xfrm>
                <a:off x="3325374" y="1952612"/>
                <a:ext cx="41421" cy="41421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1" y="18"/>
                  </a:cxn>
                  <a:cxn ang="0">
                    <a:pos x="7" y="29"/>
                  </a:cxn>
                  <a:cxn ang="0">
                    <a:pos x="2" y="21"/>
                  </a:cxn>
                  <a:cxn ang="0">
                    <a:pos x="16" y="12"/>
                  </a:cxn>
                  <a:cxn ang="0">
                    <a:pos x="16" y="6"/>
                  </a:cxn>
                  <a:cxn ang="0">
                    <a:pos x="30" y="0"/>
                  </a:cxn>
                </a:cxnLst>
                <a:rect l="0" t="0" r="r" b="b"/>
                <a:pathLst>
                  <a:path w="30" h="30">
                    <a:moveTo>
                      <a:pt x="30" y="0"/>
                    </a:move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12" y="30"/>
                      <a:pt x="7" y="29"/>
                    </a:cubicBezTo>
                    <a:cubicBezTo>
                      <a:pt x="1" y="28"/>
                      <a:pt x="0" y="24"/>
                      <a:pt x="2" y="21"/>
                    </a:cubicBezTo>
                    <a:cubicBezTo>
                      <a:pt x="3" y="17"/>
                      <a:pt x="16" y="12"/>
                      <a:pt x="16" y="12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25" y="0"/>
                      <a:pt x="30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94" name="Freeform 333"/>
              <p:cNvSpPr>
                <a:spLocks/>
              </p:cNvSpPr>
              <p:nvPr/>
            </p:nvSpPr>
            <p:spPr bwMode="gray">
              <a:xfrm>
                <a:off x="3048263" y="2395407"/>
                <a:ext cx="23336" cy="1341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6" y="2"/>
                  </a:cxn>
                  <a:cxn ang="0">
                    <a:pos x="11" y="10"/>
                  </a:cxn>
                  <a:cxn ang="0">
                    <a:pos x="6" y="0"/>
                  </a:cxn>
                </a:cxnLst>
                <a:rect l="0" t="0" r="r" b="b"/>
                <a:pathLst>
                  <a:path w="17" h="10">
                    <a:moveTo>
                      <a:pt x="6" y="0"/>
                    </a:moveTo>
                    <a:cubicBezTo>
                      <a:pt x="6" y="0"/>
                      <a:pt x="17" y="1"/>
                      <a:pt x="16" y="2"/>
                    </a:cubicBezTo>
                    <a:cubicBezTo>
                      <a:pt x="15" y="4"/>
                      <a:pt x="11" y="10"/>
                      <a:pt x="11" y="10"/>
                    </a:cubicBezTo>
                    <a:cubicBezTo>
                      <a:pt x="11" y="10"/>
                      <a:pt x="0" y="0"/>
                      <a:pt x="6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95" name="Freeform 334"/>
              <p:cNvSpPr>
                <a:spLocks/>
              </p:cNvSpPr>
              <p:nvPr/>
            </p:nvSpPr>
            <p:spPr bwMode="gray">
              <a:xfrm>
                <a:off x="3198778" y="2228557"/>
                <a:ext cx="19252" cy="13418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14" y="3"/>
                  </a:cxn>
                  <a:cxn ang="0">
                    <a:pos x="4" y="9"/>
                  </a:cxn>
                  <a:cxn ang="0">
                    <a:pos x="4" y="2"/>
                  </a:cxn>
                </a:cxnLst>
                <a:rect l="0" t="0" r="r" b="b"/>
                <a:pathLst>
                  <a:path w="14" h="10">
                    <a:moveTo>
                      <a:pt x="4" y="2"/>
                    </a:moveTo>
                    <a:cubicBezTo>
                      <a:pt x="6" y="0"/>
                      <a:pt x="14" y="3"/>
                      <a:pt x="14" y="3"/>
                    </a:cubicBezTo>
                    <a:cubicBezTo>
                      <a:pt x="14" y="3"/>
                      <a:pt x="9" y="10"/>
                      <a:pt x="4" y="9"/>
                    </a:cubicBezTo>
                    <a:cubicBezTo>
                      <a:pt x="0" y="9"/>
                      <a:pt x="4" y="2"/>
                      <a:pt x="4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96" name="Freeform 335"/>
              <p:cNvSpPr>
                <a:spLocks/>
              </p:cNvSpPr>
              <p:nvPr/>
            </p:nvSpPr>
            <p:spPr bwMode="gray">
              <a:xfrm>
                <a:off x="3226197" y="2226806"/>
                <a:ext cx="13418" cy="14001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7" y="6"/>
                  </a:cxn>
                  <a:cxn ang="0">
                    <a:pos x="3" y="2"/>
                  </a:cxn>
                </a:cxnLst>
                <a:rect l="0" t="0" r="r" b="b"/>
                <a:pathLst>
                  <a:path w="10" h="10">
                    <a:moveTo>
                      <a:pt x="3" y="2"/>
                    </a:moveTo>
                    <a:cubicBezTo>
                      <a:pt x="5" y="0"/>
                      <a:pt x="10" y="3"/>
                      <a:pt x="7" y="6"/>
                    </a:cubicBezTo>
                    <a:cubicBezTo>
                      <a:pt x="4" y="10"/>
                      <a:pt x="0" y="4"/>
                      <a:pt x="3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97" name="Freeform 336"/>
              <p:cNvSpPr>
                <a:spLocks/>
              </p:cNvSpPr>
              <p:nvPr/>
            </p:nvSpPr>
            <p:spPr bwMode="gray">
              <a:xfrm>
                <a:off x="3146273" y="2134631"/>
                <a:ext cx="23336" cy="18085"/>
              </a:xfrm>
              <a:custGeom>
                <a:avLst/>
                <a:gdLst/>
                <a:ahLst/>
                <a:cxnLst>
                  <a:cxn ang="0">
                    <a:pos x="1" y="10"/>
                  </a:cxn>
                  <a:cxn ang="0">
                    <a:pos x="14" y="5"/>
                  </a:cxn>
                  <a:cxn ang="0">
                    <a:pos x="1" y="10"/>
                  </a:cxn>
                </a:cxnLst>
                <a:rect l="0" t="0" r="r" b="b"/>
                <a:pathLst>
                  <a:path w="17" h="13">
                    <a:moveTo>
                      <a:pt x="1" y="10"/>
                    </a:moveTo>
                    <a:cubicBezTo>
                      <a:pt x="3" y="13"/>
                      <a:pt x="17" y="11"/>
                      <a:pt x="14" y="5"/>
                    </a:cubicBezTo>
                    <a:cubicBezTo>
                      <a:pt x="11" y="0"/>
                      <a:pt x="0" y="6"/>
                      <a:pt x="1" y="1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98" name="Freeform 337"/>
              <p:cNvSpPr>
                <a:spLocks/>
              </p:cNvSpPr>
              <p:nvPr/>
            </p:nvSpPr>
            <p:spPr bwMode="gray">
              <a:xfrm>
                <a:off x="3260617" y="2129380"/>
                <a:ext cx="22169" cy="20419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12" y="6"/>
                  </a:cxn>
                  <a:cxn ang="0">
                    <a:pos x="16" y="1"/>
                  </a:cxn>
                  <a:cxn ang="0">
                    <a:pos x="8" y="0"/>
                  </a:cxn>
                  <a:cxn ang="0">
                    <a:pos x="0" y="15"/>
                  </a:cxn>
                </a:cxnLst>
                <a:rect l="0" t="0" r="r" b="b"/>
                <a:pathLst>
                  <a:path w="16" h="15">
                    <a:moveTo>
                      <a:pt x="0" y="15"/>
                    </a:moveTo>
                    <a:cubicBezTo>
                      <a:pt x="12" y="6"/>
                      <a:pt x="12" y="6"/>
                      <a:pt x="12" y="6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0" y="6"/>
                      <a:pt x="0" y="1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99" name="Freeform 338"/>
              <p:cNvSpPr>
                <a:spLocks/>
              </p:cNvSpPr>
              <p:nvPr/>
            </p:nvSpPr>
            <p:spPr bwMode="gray">
              <a:xfrm>
                <a:off x="3269952" y="2034287"/>
                <a:ext cx="22169" cy="17502"/>
              </a:xfrm>
              <a:custGeom>
                <a:avLst/>
                <a:gdLst/>
                <a:ahLst/>
                <a:cxnLst>
                  <a:cxn ang="0">
                    <a:pos x="5" y="3"/>
                  </a:cxn>
                  <a:cxn ang="0">
                    <a:pos x="12" y="10"/>
                  </a:cxn>
                  <a:cxn ang="0">
                    <a:pos x="5" y="3"/>
                  </a:cxn>
                </a:cxnLst>
                <a:rect l="0" t="0" r="r" b="b"/>
                <a:pathLst>
                  <a:path w="16" h="13">
                    <a:moveTo>
                      <a:pt x="5" y="3"/>
                    </a:moveTo>
                    <a:cubicBezTo>
                      <a:pt x="8" y="0"/>
                      <a:pt x="16" y="6"/>
                      <a:pt x="12" y="10"/>
                    </a:cubicBezTo>
                    <a:cubicBezTo>
                      <a:pt x="8" y="13"/>
                      <a:pt x="0" y="8"/>
                      <a:pt x="5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00" name="Freeform 339"/>
              <p:cNvSpPr>
                <a:spLocks/>
              </p:cNvSpPr>
              <p:nvPr/>
            </p:nvSpPr>
            <p:spPr bwMode="gray">
              <a:xfrm>
                <a:off x="3289204" y="2023203"/>
                <a:ext cx="23919" cy="15168"/>
              </a:xfrm>
              <a:custGeom>
                <a:avLst/>
                <a:gdLst/>
                <a:ahLst/>
                <a:cxnLst>
                  <a:cxn ang="0">
                    <a:pos x="3" y="16"/>
                  </a:cxn>
                  <a:cxn ang="0">
                    <a:pos x="0" y="26"/>
                  </a:cxn>
                  <a:cxn ang="0">
                    <a:pos x="17" y="26"/>
                  </a:cxn>
                  <a:cxn ang="0">
                    <a:pos x="24" y="19"/>
                  </a:cxn>
                  <a:cxn ang="0">
                    <a:pos x="41" y="0"/>
                  </a:cxn>
                  <a:cxn ang="0">
                    <a:pos x="29" y="0"/>
                  </a:cxn>
                  <a:cxn ang="0">
                    <a:pos x="3" y="16"/>
                  </a:cxn>
                </a:cxnLst>
                <a:rect l="0" t="0" r="r" b="b"/>
                <a:pathLst>
                  <a:path w="41" h="26">
                    <a:moveTo>
                      <a:pt x="3" y="16"/>
                    </a:moveTo>
                    <a:lnTo>
                      <a:pt x="0" y="26"/>
                    </a:lnTo>
                    <a:lnTo>
                      <a:pt x="17" y="26"/>
                    </a:lnTo>
                    <a:lnTo>
                      <a:pt x="24" y="19"/>
                    </a:lnTo>
                    <a:lnTo>
                      <a:pt x="41" y="0"/>
                    </a:lnTo>
                    <a:lnTo>
                      <a:pt x="29" y="0"/>
                    </a:lnTo>
                    <a:lnTo>
                      <a:pt x="3" y="1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01" name="Freeform 340"/>
              <p:cNvSpPr>
                <a:spLocks/>
              </p:cNvSpPr>
              <p:nvPr/>
            </p:nvSpPr>
            <p:spPr bwMode="gray">
              <a:xfrm>
                <a:off x="3268785" y="2010952"/>
                <a:ext cx="30336" cy="27419"/>
              </a:xfrm>
              <a:custGeom>
                <a:avLst/>
                <a:gdLst/>
                <a:ahLst/>
                <a:cxnLst>
                  <a:cxn ang="0">
                    <a:pos x="1" y="4"/>
                  </a:cxn>
                  <a:cxn ang="0">
                    <a:pos x="0" y="15"/>
                  </a:cxn>
                  <a:cxn ang="0">
                    <a:pos x="7" y="16"/>
                  </a:cxn>
                  <a:cxn ang="0">
                    <a:pos x="11" y="10"/>
                  </a:cxn>
                  <a:cxn ang="0">
                    <a:pos x="13" y="13"/>
                  </a:cxn>
                  <a:cxn ang="0">
                    <a:pos x="22" y="8"/>
                  </a:cxn>
                  <a:cxn ang="0">
                    <a:pos x="17" y="1"/>
                  </a:cxn>
                  <a:cxn ang="0">
                    <a:pos x="8" y="0"/>
                  </a:cxn>
                  <a:cxn ang="0">
                    <a:pos x="7" y="3"/>
                  </a:cxn>
                  <a:cxn ang="0">
                    <a:pos x="1" y="4"/>
                  </a:cxn>
                </a:cxnLst>
                <a:rect l="0" t="0" r="r" b="b"/>
                <a:pathLst>
                  <a:path w="22" h="20">
                    <a:moveTo>
                      <a:pt x="1" y="4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6" y="20"/>
                      <a:pt x="7" y="16"/>
                    </a:cubicBezTo>
                    <a:cubicBezTo>
                      <a:pt x="8" y="11"/>
                      <a:pt x="11" y="10"/>
                      <a:pt x="11" y="10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3"/>
                      <a:pt x="7" y="3"/>
                      <a:pt x="7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02" name="Freeform 341"/>
              <p:cNvSpPr>
                <a:spLocks/>
              </p:cNvSpPr>
              <p:nvPr/>
            </p:nvSpPr>
            <p:spPr bwMode="gray">
              <a:xfrm>
                <a:off x="3295037" y="2003951"/>
                <a:ext cx="20419" cy="16335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11" y="10"/>
                  </a:cxn>
                  <a:cxn ang="0">
                    <a:pos x="2" y="3"/>
                  </a:cxn>
                </a:cxnLst>
                <a:rect l="0" t="0" r="r" b="b"/>
                <a:pathLst>
                  <a:path w="15" h="12">
                    <a:moveTo>
                      <a:pt x="2" y="3"/>
                    </a:moveTo>
                    <a:cubicBezTo>
                      <a:pt x="4" y="0"/>
                      <a:pt x="15" y="8"/>
                      <a:pt x="11" y="10"/>
                    </a:cubicBezTo>
                    <a:cubicBezTo>
                      <a:pt x="7" y="12"/>
                      <a:pt x="0" y="6"/>
                      <a:pt x="2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03" name="Freeform 342"/>
              <p:cNvSpPr>
                <a:spLocks/>
              </p:cNvSpPr>
              <p:nvPr/>
            </p:nvSpPr>
            <p:spPr bwMode="gray">
              <a:xfrm>
                <a:off x="3302038" y="1985866"/>
                <a:ext cx="23336" cy="26253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1" y="7"/>
                  </a:cxn>
                  <a:cxn ang="0">
                    <a:pos x="40" y="12"/>
                  </a:cxn>
                  <a:cxn ang="0">
                    <a:pos x="37" y="28"/>
                  </a:cxn>
                  <a:cxn ang="0">
                    <a:pos x="26" y="28"/>
                  </a:cxn>
                  <a:cxn ang="0">
                    <a:pos x="23" y="45"/>
                  </a:cxn>
                  <a:cxn ang="0">
                    <a:pos x="9" y="33"/>
                  </a:cxn>
                  <a:cxn ang="0">
                    <a:pos x="0" y="28"/>
                  </a:cxn>
                  <a:cxn ang="0">
                    <a:pos x="7" y="0"/>
                  </a:cxn>
                </a:cxnLst>
                <a:rect l="0" t="0" r="r" b="b"/>
                <a:pathLst>
                  <a:path w="40" h="45">
                    <a:moveTo>
                      <a:pt x="7" y="0"/>
                    </a:moveTo>
                    <a:lnTo>
                      <a:pt x="21" y="7"/>
                    </a:lnTo>
                    <a:lnTo>
                      <a:pt x="40" y="12"/>
                    </a:lnTo>
                    <a:lnTo>
                      <a:pt x="37" y="28"/>
                    </a:lnTo>
                    <a:lnTo>
                      <a:pt x="26" y="28"/>
                    </a:lnTo>
                    <a:lnTo>
                      <a:pt x="23" y="45"/>
                    </a:lnTo>
                    <a:lnTo>
                      <a:pt x="9" y="33"/>
                    </a:lnTo>
                    <a:lnTo>
                      <a:pt x="0" y="28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04" name="Freeform 343"/>
              <p:cNvSpPr>
                <a:spLocks/>
              </p:cNvSpPr>
              <p:nvPr/>
            </p:nvSpPr>
            <p:spPr bwMode="gray">
              <a:xfrm>
                <a:off x="2727397" y="2674851"/>
                <a:ext cx="23336" cy="19252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14" y="7"/>
                  </a:cxn>
                  <a:cxn ang="0">
                    <a:pos x="3" y="1"/>
                  </a:cxn>
                </a:cxnLst>
                <a:rect l="0" t="0" r="r" b="b"/>
                <a:pathLst>
                  <a:path w="17" h="14">
                    <a:moveTo>
                      <a:pt x="3" y="1"/>
                    </a:moveTo>
                    <a:cubicBezTo>
                      <a:pt x="7" y="0"/>
                      <a:pt x="17" y="0"/>
                      <a:pt x="14" y="7"/>
                    </a:cubicBezTo>
                    <a:cubicBezTo>
                      <a:pt x="11" y="14"/>
                      <a:pt x="0" y="2"/>
                      <a:pt x="3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05" name="Freeform 344"/>
              <p:cNvSpPr>
                <a:spLocks/>
              </p:cNvSpPr>
              <p:nvPr/>
            </p:nvSpPr>
            <p:spPr bwMode="gray">
              <a:xfrm>
                <a:off x="2754817" y="2667851"/>
                <a:ext cx="29170" cy="1283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50" y="5"/>
                  </a:cxn>
                  <a:cxn ang="0">
                    <a:pos x="45" y="22"/>
                  </a:cxn>
                  <a:cxn ang="0">
                    <a:pos x="0" y="19"/>
                  </a:cxn>
                  <a:cxn ang="0">
                    <a:pos x="2" y="0"/>
                  </a:cxn>
                </a:cxnLst>
                <a:rect l="0" t="0" r="r" b="b"/>
                <a:pathLst>
                  <a:path w="50" h="22">
                    <a:moveTo>
                      <a:pt x="2" y="0"/>
                    </a:moveTo>
                    <a:lnTo>
                      <a:pt x="50" y="5"/>
                    </a:lnTo>
                    <a:lnTo>
                      <a:pt x="45" y="22"/>
                    </a:lnTo>
                    <a:lnTo>
                      <a:pt x="0" y="19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06" name="Freeform 345"/>
              <p:cNvSpPr>
                <a:spLocks/>
              </p:cNvSpPr>
              <p:nvPr/>
            </p:nvSpPr>
            <p:spPr bwMode="gray">
              <a:xfrm>
                <a:off x="2753650" y="2642181"/>
                <a:ext cx="23336" cy="2158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4" y="0"/>
                  </a:cxn>
                  <a:cxn ang="0">
                    <a:pos x="17" y="1"/>
                  </a:cxn>
                  <a:cxn ang="0">
                    <a:pos x="13" y="14"/>
                  </a:cxn>
                  <a:cxn ang="0">
                    <a:pos x="0" y="5"/>
                  </a:cxn>
                </a:cxnLst>
                <a:rect l="0" t="0" r="r" b="b"/>
                <a:pathLst>
                  <a:path w="17" h="16">
                    <a:moveTo>
                      <a:pt x="0" y="5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6" y="12"/>
                      <a:pt x="13" y="14"/>
                    </a:cubicBezTo>
                    <a:cubicBezTo>
                      <a:pt x="9" y="16"/>
                      <a:pt x="0" y="11"/>
                      <a:pt x="0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07" name="Freeform 346"/>
              <p:cNvSpPr>
                <a:spLocks/>
              </p:cNvSpPr>
              <p:nvPr/>
            </p:nvSpPr>
            <p:spPr bwMode="gray">
              <a:xfrm>
                <a:off x="2788070" y="2631097"/>
                <a:ext cx="50755" cy="21585"/>
              </a:xfrm>
              <a:custGeom>
                <a:avLst/>
                <a:gdLst/>
                <a:ahLst/>
                <a:cxnLst>
                  <a:cxn ang="0">
                    <a:pos x="1" y="9"/>
                  </a:cxn>
                  <a:cxn ang="0">
                    <a:pos x="7" y="4"/>
                  </a:cxn>
                  <a:cxn ang="0">
                    <a:pos x="15" y="4"/>
                  </a:cxn>
                  <a:cxn ang="0">
                    <a:pos x="18" y="0"/>
                  </a:cxn>
                  <a:cxn ang="0">
                    <a:pos x="33" y="2"/>
                  </a:cxn>
                  <a:cxn ang="0">
                    <a:pos x="37" y="6"/>
                  </a:cxn>
                  <a:cxn ang="0">
                    <a:pos x="37" y="10"/>
                  </a:cxn>
                  <a:cxn ang="0">
                    <a:pos x="30" y="13"/>
                  </a:cxn>
                  <a:cxn ang="0">
                    <a:pos x="15" y="12"/>
                  </a:cxn>
                  <a:cxn ang="0">
                    <a:pos x="13" y="15"/>
                  </a:cxn>
                  <a:cxn ang="0">
                    <a:pos x="1" y="9"/>
                  </a:cxn>
                </a:cxnLst>
                <a:rect l="0" t="0" r="r" b="b"/>
                <a:pathLst>
                  <a:path w="37" h="16">
                    <a:moveTo>
                      <a:pt x="1" y="9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0" y="16"/>
                      <a:pt x="1" y="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08" name="Freeform 347"/>
              <p:cNvSpPr>
                <a:spLocks/>
              </p:cNvSpPr>
              <p:nvPr/>
            </p:nvSpPr>
            <p:spPr bwMode="gray">
              <a:xfrm>
                <a:off x="2630554" y="2723273"/>
                <a:ext cx="28003" cy="15168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9" y="11"/>
                  </a:cxn>
                  <a:cxn ang="0">
                    <a:pos x="1" y="3"/>
                  </a:cxn>
                </a:cxnLst>
                <a:rect l="0" t="0" r="r" b="b"/>
                <a:pathLst>
                  <a:path w="20" h="11">
                    <a:moveTo>
                      <a:pt x="1" y="3"/>
                    </a:moveTo>
                    <a:cubicBezTo>
                      <a:pt x="1" y="0"/>
                      <a:pt x="20" y="5"/>
                      <a:pt x="9" y="11"/>
                    </a:cubicBezTo>
                    <a:cubicBezTo>
                      <a:pt x="9" y="11"/>
                      <a:pt x="0" y="10"/>
                      <a:pt x="1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09" name="Freeform 348"/>
              <p:cNvSpPr>
                <a:spLocks/>
              </p:cNvSpPr>
              <p:nvPr/>
            </p:nvSpPr>
            <p:spPr bwMode="gray">
              <a:xfrm>
                <a:off x="2543629" y="2761777"/>
                <a:ext cx="19835" cy="20419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10" y="11"/>
                  </a:cxn>
                  <a:cxn ang="0">
                    <a:pos x="3" y="5"/>
                  </a:cxn>
                </a:cxnLst>
                <a:rect l="0" t="0" r="r" b="b"/>
                <a:pathLst>
                  <a:path w="14" h="15">
                    <a:moveTo>
                      <a:pt x="3" y="5"/>
                    </a:moveTo>
                    <a:cubicBezTo>
                      <a:pt x="5" y="0"/>
                      <a:pt x="14" y="7"/>
                      <a:pt x="10" y="11"/>
                    </a:cubicBezTo>
                    <a:cubicBezTo>
                      <a:pt x="6" y="15"/>
                      <a:pt x="0" y="9"/>
                      <a:pt x="3" y="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10" name="Freeform 349"/>
              <p:cNvSpPr>
                <a:spLocks/>
              </p:cNvSpPr>
              <p:nvPr/>
            </p:nvSpPr>
            <p:spPr bwMode="gray">
              <a:xfrm>
                <a:off x="2519126" y="2793280"/>
                <a:ext cx="23336" cy="23919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11" y="12"/>
                  </a:cxn>
                  <a:cxn ang="0">
                    <a:pos x="1" y="6"/>
                  </a:cxn>
                </a:cxnLst>
                <a:rect l="0" t="0" r="r" b="b"/>
                <a:pathLst>
                  <a:path w="17" h="17">
                    <a:moveTo>
                      <a:pt x="1" y="6"/>
                    </a:moveTo>
                    <a:cubicBezTo>
                      <a:pt x="4" y="0"/>
                      <a:pt x="17" y="6"/>
                      <a:pt x="11" y="12"/>
                    </a:cubicBezTo>
                    <a:cubicBezTo>
                      <a:pt x="5" y="17"/>
                      <a:pt x="0" y="9"/>
                      <a:pt x="1" y="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11" name="Freeform 350"/>
              <p:cNvSpPr>
                <a:spLocks/>
              </p:cNvSpPr>
              <p:nvPr/>
            </p:nvSpPr>
            <p:spPr bwMode="gray">
              <a:xfrm>
                <a:off x="2481789" y="2887206"/>
                <a:ext cx="23336" cy="20419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12" y="11"/>
                  </a:cxn>
                  <a:cxn ang="0">
                    <a:pos x="2" y="3"/>
                  </a:cxn>
                </a:cxnLst>
                <a:rect l="0" t="0" r="r" b="b"/>
                <a:pathLst>
                  <a:path w="17" h="15">
                    <a:moveTo>
                      <a:pt x="2" y="3"/>
                    </a:moveTo>
                    <a:cubicBezTo>
                      <a:pt x="4" y="0"/>
                      <a:pt x="17" y="6"/>
                      <a:pt x="12" y="11"/>
                    </a:cubicBezTo>
                    <a:cubicBezTo>
                      <a:pt x="7" y="15"/>
                      <a:pt x="0" y="6"/>
                      <a:pt x="2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12" name="Freeform 351"/>
              <p:cNvSpPr>
                <a:spLocks/>
              </p:cNvSpPr>
              <p:nvPr/>
            </p:nvSpPr>
            <p:spPr bwMode="gray">
              <a:xfrm>
                <a:off x="2457287" y="3004468"/>
                <a:ext cx="21585" cy="16335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1" y="8"/>
                  </a:cxn>
                  <a:cxn ang="0">
                    <a:pos x="3" y="0"/>
                  </a:cxn>
                </a:cxnLst>
                <a:rect l="0" t="0" r="r" b="b"/>
                <a:pathLst>
                  <a:path w="16" h="12">
                    <a:moveTo>
                      <a:pt x="3" y="0"/>
                    </a:moveTo>
                    <a:cubicBezTo>
                      <a:pt x="7" y="0"/>
                      <a:pt x="16" y="4"/>
                      <a:pt x="11" y="8"/>
                    </a:cubicBezTo>
                    <a:cubicBezTo>
                      <a:pt x="6" y="12"/>
                      <a:pt x="0" y="1"/>
                      <a:pt x="3" y="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13" name="Freeform 352"/>
              <p:cNvSpPr>
                <a:spLocks/>
              </p:cNvSpPr>
              <p:nvPr/>
            </p:nvSpPr>
            <p:spPr bwMode="gray">
              <a:xfrm>
                <a:off x="2465454" y="3055223"/>
                <a:ext cx="20419" cy="30336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9" y="0"/>
                  </a:cxn>
                  <a:cxn ang="0">
                    <a:pos x="13" y="4"/>
                  </a:cxn>
                  <a:cxn ang="0">
                    <a:pos x="11" y="21"/>
                  </a:cxn>
                  <a:cxn ang="0">
                    <a:pos x="0" y="15"/>
                  </a:cxn>
                  <a:cxn ang="0">
                    <a:pos x="2" y="0"/>
                  </a:cxn>
                </a:cxnLst>
                <a:rect l="0" t="0" r="r" b="b"/>
                <a:pathLst>
                  <a:path w="15" h="22">
                    <a:moveTo>
                      <a:pt x="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5" y="19"/>
                      <a:pt x="11" y="21"/>
                    </a:cubicBezTo>
                    <a:cubicBezTo>
                      <a:pt x="7" y="22"/>
                      <a:pt x="0" y="15"/>
                      <a:pt x="0" y="15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14" name="Freeform 353"/>
              <p:cNvSpPr>
                <a:spLocks/>
              </p:cNvSpPr>
              <p:nvPr/>
            </p:nvSpPr>
            <p:spPr bwMode="gray">
              <a:xfrm>
                <a:off x="2451453" y="3077392"/>
                <a:ext cx="21002" cy="16335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2" y="7"/>
                  </a:cxn>
                  <a:cxn ang="0">
                    <a:pos x="0" y="3"/>
                  </a:cxn>
                </a:cxnLst>
                <a:rect l="0" t="0" r="r" b="b"/>
                <a:pathLst>
                  <a:path w="15" h="12">
                    <a:moveTo>
                      <a:pt x="0" y="3"/>
                    </a:moveTo>
                    <a:cubicBezTo>
                      <a:pt x="2" y="0"/>
                      <a:pt x="15" y="2"/>
                      <a:pt x="12" y="7"/>
                    </a:cubicBezTo>
                    <a:cubicBezTo>
                      <a:pt x="8" y="12"/>
                      <a:pt x="0" y="3"/>
                      <a:pt x="0" y="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15" name="Freeform 354"/>
              <p:cNvSpPr>
                <a:spLocks/>
              </p:cNvSpPr>
              <p:nvPr/>
            </p:nvSpPr>
            <p:spPr bwMode="gray">
              <a:xfrm>
                <a:off x="2478872" y="3154399"/>
                <a:ext cx="18085" cy="8167"/>
              </a:xfrm>
              <a:custGeom>
                <a:avLst/>
                <a:gdLst/>
                <a:ahLst/>
                <a:cxnLst>
                  <a:cxn ang="0">
                    <a:pos x="13" y="1"/>
                  </a:cxn>
                  <a:cxn ang="0">
                    <a:pos x="12" y="5"/>
                  </a:cxn>
                  <a:cxn ang="0">
                    <a:pos x="4" y="6"/>
                  </a:cxn>
                  <a:cxn ang="0">
                    <a:pos x="13" y="1"/>
                  </a:cxn>
                </a:cxnLst>
                <a:rect l="0" t="0" r="r" b="b"/>
                <a:pathLst>
                  <a:path w="13" h="6">
                    <a:moveTo>
                      <a:pt x="13" y="1"/>
                    </a:moveTo>
                    <a:cubicBezTo>
                      <a:pt x="12" y="5"/>
                      <a:pt x="12" y="5"/>
                      <a:pt x="1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0" y="0"/>
                      <a:pt x="13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16" name="Freeform 355"/>
              <p:cNvSpPr>
                <a:spLocks/>
              </p:cNvSpPr>
              <p:nvPr/>
            </p:nvSpPr>
            <p:spPr bwMode="gray">
              <a:xfrm>
                <a:off x="2468371" y="3158483"/>
                <a:ext cx="15168" cy="15168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2" y="8"/>
                  </a:cxn>
                  <a:cxn ang="0">
                    <a:pos x="7" y="2"/>
                  </a:cxn>
                </a:cxnLst>
                <a:rect l="0" t="0" r="r" b="b"/>
                <a:pathLst>
                  <a:path w="11" h="11">
                    <a:moveTo>
                      <a:pt x="7" y="2"/>
                    </a:moveTo>
                    <a:cubicBezTo>
                      <a:pt x="11" y="5"/>
                      <a:pt x="3" y="11"/>
                      <a:pt x="2" y="8"/>
                    </a:cubicBezTo>
                    <a:cubicBezTo>
                      <a:pt x="0" y="4"/>
                      <a:pt x="3" y="0"/>
                      <a:pt x="7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117" name="Freeform 356"/>
              <p:cNvSpPr>
                <a:spLocks/>
              </p:cNvSpPr>
              <p:nvPr/>
            </p:nvSpPr>
            <p:spPr bwMode="gray">
              <a:xfrm>
                <a:off x="2457287" y="3168401"/>
                <a:ext cx="12251" cy="9334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21" y="16"/>
                  </a:cxn>
                  <a:cxn ang="0">
                    <a:pos x="0" y="14"/>
                  </a:cxn>
                  <a:cxn ang="0">
                    <a:pos x="4" y="0"/>
                  </a:cxn>
                  <a:cxn ang="0">
                    <a:pos x="19" y="2"/>
                  </a:cxn>
                </a:cxnLst>
                <a:rect l="0" t="0" r="r" b="b"/>
                <a:pathLst>
                  <a:path w="21" h="16">
                    <a:moveTo>
                      <a:pt x="19" y="2"/>
                    </a:moveTo>
                    <a:lnTo>
                      <a:pt x="21" y="16"/>
                    </a:lnTo>
                    <a:lnTo>
                      <a:pt x="0" y="14"/>
                    </a:lnTo>
                    <a:lnTo>
                      <a:pt x="4" y="0"/>
                    </a:lnTo>
                    <a:lnTo>
                      <a:pt x="19" y="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</p:grpSp>
        <p:grpSp>
          <p:nvGrpSpPr>
            <p:cNvPr id="74" name="Gruppieren 481"/>
            <p:cNvGrpSpPr/>
            <p:nvPr/>
          </p:nvGrpSpPr>
          <p:grpSpPr bwMode="gray">
            <a:xfrm>
              <a:off x="3862678" y="5614560"/>
              <a:ext cx="351201" cy="282363"/>
              <a:chOff x="3862678" y="5614563"/>
              <a:chExt cx="351201" cy="282362"/>
            </a:xfrm>
            <a:grpFill/>
          </p:grpSpPr>
          <p:sp>
            <p:nvSpPr>
              <p:cNvPr id="79" name="Freeform 358"/>
              <p:cNvSpPr>
                <a:spLocks/>
              </p:cNvSpPr>
              <p:nvPr/>
            </p:nvSpPr>
            <p:spPr bwMode="gray">
              <a:xfrm>
                <a:off x="3908182" y="5614563"/>
                <a:ext cx="305697" cy="277111"/>
              </a:xfrm>
              <a:custGeom>
                <a:avLst/>
                <a:gdLst/>
                <a:ahLst/>
                <a:cxnLst>
                  <a:cxn ang="0">
                    <a:pos x="43" y="149"/>
                  </a:cxn>
                  <a:cxn ang="0">
                    <a:pos x="54" y="156"/>
                  </a:cxn>
                  <a:cxn ang="0">
                    <a:pos x="28" y="172"/>
                  </a:cxn>
                  <a:cxn ang="0">
                    <a:pos x="14" y="185"/>
                  </a:cxn>
                  <a:cxn ang="0">
                    <a:pos x="19" y="201"/>
                  </a:cxn>
                  <a:cxn ang="0">
                    <a:pos x="25" y="187"/>
                  </a:cxn>
                  <a:cxn ang="0">
                    <a:pos x="39" y="179"/>
                  </a:cxn>
                  <a:cxn ang="0">
                    <a:pos x="59" y="163"/>
                  </a:cxn>
                  <a:cxn ang="0">
                    <a:pos x="94" y="144"/>
                  </a:cxn>
                  <a:cxn ang="0">
                    <a:pos x="104" y="125"/>
                  </a:cxn>
                  <a:cxn ang="0">
                    <a:pos x="119" y="115"/>
                  </a:cxn>
                  <a:cxn ang="0">
                    <a:pos x="142" y="113"/>
                  </a:cxn>
                  <a:cxn ang="0">
                    <a:pos x="176" y="107"/>
                  </a:cxn>
                  <a:cxn ang="0">
                    <a:pos x="193" y="113"/>
                  </a:cxn>
                  <a:cxn ang="0">
                    <a:pos x="209" y="114"/>
                  </a:cxn>
                  <a:cxn ang="0">
                    <a:pos x="215" y="107"/>
                  </a:cxn>
                  <a:cxn ang="0">
                    <a:pos x="222" y="98"/>
                  </a:cxn>
                  <a:cxn ang="0">
                    <a:pos x="221" y="88"/>
                  </a:cxn>
                  <a:cxn ang="0">
                    <a:pos x="192" y="74"/>
                  </a:cxn>
                  <a:cxn ang="0">
                    <a:pos x="164" y="63"/>
                  </a:cxn>
                  <a:cxn ang="0">
                    <a:pos x="152" y="33"/>
                  </a:cxn>
                  <a:cxn ang="0">
                    <a:pos x="147" y="18"/>
                  </a:cxn>
                  <a:cxn ang="0">
                    <a:pos x="136" y="9"/>
                  </a:cxn>
                  <a:cxn ang="0">
                    <a:pos x="112" y="14"/>
                  </a:cxn>
                  <a:cxn ang="0">
                    <a:pos x="106" y="19"/>
                  </a:cxn>
                  <a:cxn ang="0">
                    <a:pos x="69" y="12"/>
                  </a:cxn>
                  <a:cxn ang="0">
                    <a:pos x="44" y="11"/>
                  </a:cxn>
                  <a:cxn ang="0">
                    <a:pos x="24" y="30"/>
                  </a:cxn>
                  <a:cxn ang="0">
                    <a:pos x="45" y="60"/>
                  </a:cxn>
                  <a:cxn ang="0">
                    <a:pos x="25" y="89"/>
                  </a:cxn>
                  <a:cxn ang="0">
                    <a:pos x="22" y="116"/>
                  </a:cxn>
                  <a:cxn ang="0">
                    <a:pos x="0" y="151"/>
                  </a:cxn>
                  <a:cxn ang="0">
                    <a:pos x="15" y="152"/>
                  </a:cxn>
                </a:cxnLst>
                <a:rect l="0" t="0" r="r" b="b"/>
                <a:pathLst>
                  <a:path w="222" h="201">
                    <a:moveTo>
                      <a:pt x="36" y="154"/>
                    </a:moveTo>
                    <a:cubicBezTo>
                      <a:pt x="43" y="149"/>
                      <a:pt x="43" y="149"/>
                      <a:pt x="43" y="149"/>
                    </a:cubicBezTo>
                    <a:cubicBezTo>
                      <a:pt x="43" y="149"/>
                      <a:pt x="54" y="149"/>
                      <a:pt x="56" y="150"/>
                    </a:cubicBezTo>
                    <a:cubicBezTo>
                      <a:pt x="58" y="151"/>
                      <a:pt x="54" y="156"/>
                      <a:pt x="54" y="156"/>
                    </a:cubicBezTo>
                    <a:cubicBezTo>
                      <a:pt x="40" y="162"/>
                      <a:pt x="40" y="162"/>
                      <a:pt x="40" y="162"/>
                    </a:cubicBezTo>
                    <a:cubicBezTo>
                      <a:pt x="28" y="172"/>
                      <a:pt x="28" y="172"/>
                      <a:pt x="28" y="172"/>
                    </a:cubicBezTo>
                    <a:cubicBezTo>
                      <a:pt x="12" y="179"/>
                      <a:pt x="12" y="179"/>
                      <a:pt x="12" y="179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14" y="201"/>
                      <a:pt x="14" y="201"/>
                      <a:pt x="14" y="201"/>
                    </a:cubicBezTo>
                    <a:cubicBezTo>
                      <a:pt x="19" y="201"/>
                      <a:pt x="19" y="201"/>
                      <a:pt x="19" y="201"/>
                    </a:cubicBezTo>
                    <a:cubicBezTo>
                      <a:pt x="23" y="193"/>
                      <a:pt x="23" y="193"/>
                      <a:pt x="23" y="193"/>
                    </a:cubicBezTo>
                    <a:cubicBezTo>
                      <a:pt x="25" y="187"/>
                      <a:pt x="25" y="187"/>
                      <a:pt x="25" y="187"/>
                    </a:cubicBezTo>
                    <a:cubicBezTo>
                      <a:pt x="29" y="187"/>
                      <a:pt x="29" y="187"/>
                      <a:pt x="29" y="187"/>
                    </a:cubicBezTo>
                    <a:cubicBezTo>
                      <a:pt x="39" y="179"/>
                      <a:pt x="39" y="179"/>
                      <a:pt x="39" y="179"/>
                    </a:cubicBezTo>
                    <a:cubicBezTo>
                      <a:pt x="51" y="168"/>
                      <a:pt x="51" y="168"/>
                      <a:pt x="51" y="168"/>
                    </a:cubicBezTo>
                    <a:cubicBezTo>
                      <a:pt x="59" y="163"/>
                      <a:pt x="59" y="163"/>
                      <a:pt x="59" y="163"/>
                    </a:cubicBezTo>
                    <a:cubicBezTo>
                      <a:pt x="66" y="157"/>
                      <a:pt x="66" y="157"/>
                      <a:pt x="66" y="157"/>
                    </a:cubicBezTo>
                    <a:cubicBezTo>
                      <a:pt x="94" y="144"/>
                      <a:pt x="94" y="144"/>
                      <a:pt x="94" y="144"/>
                    </a:cubicBezTo>
                    <a:cubicBezTo>
                      <a:pt x="95" y="134"/>
                      <a:pt x="95" y="134"/>
                      <a:pt x="95" y="134"/>
                    </a:cubicBezTo>
                    <a:cubicBezTo>
                      <a:pt x="104" y="125"/>
                      <a:pt x="104" y="125"/>
                      <a:pt x="104" y="125"/>
                    </a:cubicBezTo>
                    <a:cubicBezTo>
                      <a:pt x="109" y="114"/>
                      <a:pt x="109" y="114"/>
                      <a:pt x="109" y="114"/>
                    </a:cubicBezTo>
                    <a:cubicBezTo>
                      <a:pt x="119" y="115"/>
                      <a:pt x="119" y="115"/>
                      <a:pt x="119" y="115"/>
                    </a:cubicBezTo>
                    <a:cubicBezTo>
                      <a:pt x="122" y="111"/>
                      <a:pt x="122" y="111"/>
                      <a:pt x="122" y="111"/>
                    </a:cubicBezTo>
                    <a:cubicBezTo>
                      <a:pt x="142" y="113"/>
                      <a:pt x="142" y="113"/>
                      <a:pt x="142" y="113"/>
                    </a:cubicBezTo>
                    <a:cubicBezTo>
                      <a:pt x="142" y="113"/>
                      <a:pt x="142" y="110"/>
                      <a:pt x="150" y="106"/>
                    </a:cubicBezTo>
                    <a:cubicBezTo>
                      <a:pt x="157" y="102"/>
                      <a:pt x="176" y="107"/>
                      <a:pt x="176" y="107"/>
                    </a:cubicBezTo>
                    <a:cubicBezTo>
                      <a:pt x="181" y="110"/>
                      <a:pt x="181" y="110"/>
                      <a:pt x="181" y="110"/>
                    </a:cubicBezTo>
                    <a:cubicBezTo>
                      <a:pt x="193" y="113"/>
                      <a:pt x="193" y="113"/>
                      <a:pt x="193" y="113"/>
                    </a:cubicBezTo>
                    <a:cubicBezTo>
                      <a:pt x="196" y="110"/>
                      <a:pt x="196" y="110"/>
                      <a:pt x="196" y="110"/>
                    </a:cubicBezTo>
                    <a:cubicBezTo>
                      <a:pt x="209" y="114"/>
                      <a:pt x="209" y="114"/>
                      <a:pt x="209" y="114"/>
                    </a:cubicBezTo>
                    <a:cubicBezTo>
                      <a:pt x="210" y="111"/>
                      <a:pt x="210" y="111"/>
                      <a:pt x="210" y="111"/>
                    </a:cubicBezTo>
                    <a:cubicBezTo>
                      <a:pt x="215" y="107"/>
                      <a:pt x="215" y="107"/>
                      <a:pt x="215" y="107"/>
                    </a:cubicBezTo>
                    <a:cubicBezTo>
                      <a:pt x="220" y="103"/>
                      <a:pt x="220" y="103"/>
                      <a:pt x="220" y="103"/>
                    </a:cubicBezTo>
                    <a:cubicBezTo>
                      <a:pt x="222" y="98"/>
                      <a:pt x="222" y="98"/>
                      <a:pt x="222" y="98"/>
                    </a:cubicBezTo>
                    <a:cubicBezTo>
                      <a:pt x="220" y="96"/>
                      <a:pt x="220" y="96"/>
                      <a:pt x="220" y="96"/>
                    </a:cubicBezTo>
                    <a:cubicBezTo>
                      <a:pt x="221" y="88"/>
                      <a:pt x="221" y="88"/>
                      <a:pt x="221" y="88"/>
                    </a:cubicBezTo>
                    <a:cubicBezTo>
                      <a:pt x="205" y="81"/>
                      <a:pt x="205" y="81"/>
                      <a:pt x="205" y="81"/>
                    </a:cubicBezTo>
                    <a:cubicBezTo>
                      <a:pt x="192" y="74"/>
                      <a:pt x="192" y="74"/>
                      <a:pt x="192" y="74"/>
                    </a:cubicBezTo>
                    <a:cubicBezTo>
                      <a:pt x="176" y="72"/>
                      <a:pt x="176" y="72"/>
                      <a:pt x="176" y="72"/>
                    </a:cubicBezTo>
                    <a:cubicBezTo>
                      <a:pt x="164" y="63"/>
                      <a:pt x="164" y="63"/>
                      <a:pt x="164" y="63"/>
                    </a:cubicBezTo>
                    <a:cubicBezTo>
                      <a:pt x="164" y="63"/>
                      <a:pt x="152" y="52"/>
                      <a:pt x="151" y="49"/>
                    </a:cubicBezTo>
                    <a:cubicBezTo>
                      <a:pt x="149" y="46"/>
                      <a:pt x="152" y="33"/>
                      <a:pt x="152" y="33"/>
                    </a:cubicBezTo>
                    <a:cubicBezTo>
                      <a:pt x="144" y="27"/>
                      <a:pt x="144" y="27"/>
                      <a:pt x="144" y="27"/>
                    </a:cubicBezTo>
                    <a:cubicBezTo>
                      <a:pt x="147" y="18"/>
                      <a:pt x="147" y="18"/>
                      <a:pt x="147" y="18"/>
                    </a:cubicBezTo>
                    <a:cubicBezTo>
                      <a:pt x="142" y="17"/>
                      <a:pt x="142" y="17"/>
                      <a:pt x="142" y="17"/>
                    </a:cubicBezTo>
                    <a:cubicBezTo>
                      <a:pt x="136" y="9"/>
                      <a:pt x="136" y="9"/>
                      <a:pt x="136" y="9"/>
                    </a:cubicBezTo>
                    <a:cubicBezTo>
                      <a:pt x="131" y="13"/>
                      <a:pt x="131" y="13"/>
                      <a:pt x="131" y="13"/>
                    </a:cubicBezTo>
                    <a:cubicBezTo>
                      <a:pt x="112" y="14"/>
                      <a:pt x="112" y="14"/>
                      <a:pt x="112" y="14"/>
                    </a:cubicBezTo>
                    <a:cubicBezTo>
                      <a:pt x="112" y="19"/>
                      <a:pt x="112" y="19"/>
                      <a:pt x="112" y="19"/>
                    </a:cubicBezTo>
                    <a:cubicBezTo>
                      <a:pt x="106" y="19"/>
                      <a:pt x="106" y="19"/>
                      <a:pt x="106" y="19"/>
                    </a:cubicBezTo>
                    <a:cubicBezTo>
                      <a:pt x="106" y="19"/>
                      <a:pt x="93" y="10"/>
                      <a:pt x="84" y="5"/>
                    </a:cubicBezTo>
                    <a:cubicBezTo>
                      <a:pt x="75" y="0"/>
                      <a:pt x="69" y="12"/>
                      <a:pt x="69" y="12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29" y="47"/>
                      <a:pt x="45" y="60"/>
                      <a:pt x="45" y="60"/>
                    </a:cubicBezTo>
                    <a:cubicBezTo>
                      <a:pt x="42" y="83"/>
                      <a:pt x="42" y="83"/>
                      <a:pt x="42" y="83"/>
                    </a:cubicBezTo>
                    <a:cubicBezTo>
                      <a:pt x="42" y="83"/>
                      <a:pt x="30" y="85"/>
                      <a:pt x="25" y="89"/>
                    </a:cubicBezTo>
                    <a:cubicBezTo>
                      <a:pt x="20" y="93"/>
                      <a:pt x="20" y="107"/>
                      <a:pt x="20" y="107"/>
                    </a:cubicBezTo>
                    <a:cubicBezTo>
                      <a:pt x="22" y="116"/>
                      <a:pt x="22" y="116"/>
                      <a:pt x="22" y="116"/>
                    </a:cubicBezTo>
                    <a:cubicBezTo>
                      <a:pt x="1" y="140"/>
                      <a:pt x="1" y="140"/>
                      <a:pt x="1" y="140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9" y="155"/>
                      <a:pt x="9" y="155"/>
                      <a:pt x="9" y="155"/>
                    </a:cubicBezTo>
                    <a:cubicBezTo>
                      <a:pt x="15" y="152"/>
                      <a:pt x="15" y="152"/>
                      <a:pt x="15" y="152"/>
                    </a:cubicBezTo>
                    <a:lnTo>
                      <a:pt x="36" y="154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80" name="Freeform 359"/>
              <p:cNvSpPr>
                <a:spLocks/>
              </p:cNvSpPr>
              <p:nvPr/>
            </p:nvSpPr>
            <p:spPr bwMode="gray">
              <a:xfrm>
                <a:off x="3862678" y="5876506"/>
                <a:ext cx="41421" cy="204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4"/>
                  </a:cxn>
                  <a:cxn ang="0">
                    <a:pos x="0" y="10"/>
                  </a:cxn>
                  <a:cxn ang="0">
                    <a:pos x="18" y="15"/>
                  </a:cxn>
                  <a:cxn ang="0">
                    <a:pos x="26" y="12"/>
                  </a:cxn>
                  <a:cxn ang="0">
                    <a:pos x="27" y="4"/>
                  </a:cxn>
                  <a:cxn ang="0">
                    <a:pos x="16" y="0"/>
                  </a:cxn>
                </a:cxnLst>
                <a:rect l="0" t="0" r="r" b="b"/>
                <a:pathLst>
                  <a:path w="30" h="15">
                    <a:moveTo>
                      <a:pt x="16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30" y="7"/>
                      <a:pt x="27" y="4"/>
                    </a:cubicBezTo>
                    <a:lnTo>
                      <a:pt x="16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81" name="Freeform 360"/>
              <p:cNvSpPr>
                <a:spLocks/>
              </p:cNvSpPr>
              <p:nvPr/>
            </p:nvSpPr>
            <p:spPr bwMode="gray">
              <a:xfrm>
                <a:off x="4061031" y="5804748"/>
                <a:ext cx="32087" cy="23336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13" y="7"/>
                  </a:cxn>
                  <a:cxn ang="0">
                    <a:pos x="0" y="14"/>
                  </a:cxn>
                </a:cxnLst>
                <a:rect l="0" t="0" r="r" b="b"/>
                <a:pathLst>
                  <a:path w="23" h="17">
                    <a:moveTo>
                      <a:pt x="0" y="14"/>
                    </a:moveTo>
                    <a:cubicBezTo>
                      <a:pt x="4" y="17"/>
                      <a:pt x="23" y="13"/>
                      <a:pt x="13" y="7"/>
                    </a:cubicBezTo>
                    <a:cubicBezTo>
                      <a:pt x="4" y="0"/>
                      <a:pt x="0" y="14"/>
                      <a:pt x="0" y="1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</p:grpSp>
        <p:grpSp>
          <p:nvGrpSpPr>
            <p:cNvPr id="76" name="Gruppieren 463"/>
            <p:cNvGrpSpPr/>
            <p:nvPr/>
          </p:nvGrpSpPr>
          <p:grpSpPr bwMode="gray">
            <a:xfrm>
              <a:off x="3408215" y="3175402"/>
              <a:ext cx="656900" cy="804497"/>
              <a:chOff x="3408215" y="3175402"/>
              <a:chExt cx="656900" cy="804497"/>
            </a:xfrm>
            <a:grpFill/>
          </p:grpSpPr>
          <p:sp>
            <p:nvSpPr>
              <p:cNvPr id="77" name="Freeform 386"/>
              <p:cNvSpPr>
                <a:spLocks/>
              </p:cNvSpPr>
              <p:nvPr/>
            </p:nvSpPr>
            <p:spPr bwMode="gray">
              <a:xfrm>
                <a:off x="4051697" y="3175402"/>
                <a:ext cx="13418" cy="16335"/>
              </a:xfrm>
              <a:custGeom>
                <a:avLst/>
                <a:gdLst/>
                <a:ahLst/>
                <a:cxnLst>
                  <a:cxn ang="0">
                    <a:pos x="10" y="8"/>
                  </a:cxn>
                  <a:cxn ang="0">
                    <a:pos x="0" y="0"/>
                  </a:cxn>
                  <a:cxn ang="0">
                    <a:pos x="0" y="8"/>
                  </a:cxn>
                  <a:cxn ang="0">
                    <a:pos x="6" y="12"/>
                  </a:cxn>
                  <a:cxn ang="0">
                    <a:pos x="10" y="8"/>
                  </a:cxn>
                </a:cxnLst>
                <a:rect l="0" t="0" r="r" b="b"/>
                <a:pathLst>
                  <a:path w="10" h="12">
                    <a:moveTo>
                      <a:pt x="10" y="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6" y="12"/>
                      <a:pt x="6" y="12"/>
                      <a:pt x="6" y="12"/>
                    </a:cubicBezTo>
                    <a:lnTo>
                      <a:pt x="10" y="8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  <p:sp>
            <p:nvSpPr>
              <p:cNvPr id="78" name="Freeform 435"/>
              <p:cNvSpPr>
                <a:spLocks/>
              </p:cNvSpPr>
              <p:nvPr/>
            </p:nvSpPr>
            <p:spPr bwMode="gray">
              <a:xfrm>
                <a:off x="3408215" y="3839301"/>
                <a:ext cx="247942" cy="140598"/>
              </a:xfrm>
              <a:custGeom>
                <a:avLst/>
                <a:gdLst/>
                <a:ahLst/>
                <a:cxnLst>
                  <a:cxn ang="0">
                    <a:pos x="160" y="32"/>
                  </a:cxn>
                  <a:cxn ang="0">
                    <a:pos x="144" y="29"/>
                  </a:cxn>
                  <a:cxn ang="0">
                    <a:pos x="128" y="32"/>
                  </a:cxn>
                  <a:cxn ang="0">
                    <a:pos x="128" y="26"/>
                  </a:cxn>
                  <a:cxn ang="0">
                    <a:pos x="113" y="22"/>
                  </a:cxn>
                  <a:cxn ang="0">
                    <a:pos x="104" y="15"/>
                  </a:cxn>
                  <a:cxn ang="0">
                    <a:pos x="95" y="15"/>
                  </a:cxn>
                  <a:cxn ang="0">
                    <a:pos x="88" y="8"/>
                  </a:cxn>
                  <a:cxn ang="0">
                    <a:pos x="84" y="15"/>
                  </a:cxn>
                  <a:cxn ang="0">
                    <a:pos x="80" y="14"/>
                  </a:cxn>
                  <a:cxn ang="0">
                    <a:pos x="83" y="39"/>
                  </a:cxn>
                  <a:cxn ang="0">
                    <a:pos x="71" y="43"/>
                  </a:cxn>
                  <a:cxn ang="0">
                    <a:pos x="61" y="41"/>
                  </a:cxn>
                  <a:cxn ang="0">
                    <a:pos x="54" y="38"/>
                  </a:cxn>
                  <a:cxn ang="0">
                    <a:pos x="42" y="37"/>
                  </a:cxn>
                  <a:cxn ang="0">
                    <a:pos x="64" y="15"/>
                  </a:cxn>
                  <a:cxn ang="0">
                    <a:pos x="65" y="10"/>
                  </a:cxn>
                  <a:cxn ang="0">
                    <a:pos x="74" y="3"/>
                  </a:cxn>
                  <a:cxn ang="0">
                    <a:pos x="71" y="0"/>
                  </a:cxn>
                  <a:cxn ang="0">
                    <a:pos x="68" y="1"/>
                  </a:cxn>
                  <a:cxn ang="0">
                    <a:pos x="58" y="14"/>
                  </a:cxn>
                  <a:cxn ang="0">
                    <a:pos x="41" y="31"/>
                  </a:cxn>
                  <a:cxn ang="0">
                    <a:pos x="36" y="34"/>
                  </a:cxn>
                  <a:cxn ang="0">
                    <a:pos x="9" y="34"/>
                  </a:cxn>
                  <a:cxn ang="0">
                    <a:pos x="4" y="40"/>
                  </a:cxn>
                  <a:cxn ang="0">
                    <a:pos x="8" y="47"/>
                  </a:cxn>
                  <a:cxn ang="0">
                    <a:pos x="0" y="63"/>
                  </a:cxn>
                  <a:cxn ang="0">
                    <a:pos x="4" y="65"/>
                  </a:cxn>
                  <a:cxn ang="0">
                    <a:pos x="7" y="61"/>
                  </a:cxn>
                  <a:cxn ang="0">
                    <a:pos x="10" y="58"/>
                  </a:cxn>
                  <a:cxn ang="0">
                    <a:pos x="12" y="63"/>
                  </a:cxn>
                  <a:cxn ang="0">
                    <a:pos x="21" y="57"/>
                  </a:cxn>
                  <a:cxn ang="0">
                    <a:pos x="32" y="63"/>
                  </a:cxn>
                  <a:cxn ang="0">
                    <a:pos x="24" y="64"/>
                  </a:cxn>
                  <a:cxn ang="0">
                    <a:pos x="24" y="67"/>
                  </a:cxn>
                  <a:cxn ang="0">
                    <a:pos x="10" y="72"/>
                  </a:cxn>
                  <a:cxn ang="0">
                    <a:pos x="8" y="70"/>
                  </a:cxn>
                  <a:cxn ang="0">
                    <a:pos x="1" y="81"/>
                  </a:cxn>
                  <a:cxn ang="0">
                    <a:pos x="82" y="98"/>
                  </a:cxn>
                  <a:cxn ang="0">
                    <a:pos x="166" y="99"/>
                  </a:cxn>
                  <a:cxn ang="0">
                    <a:pos x="161" y="75"/>
                  </a:cxn>
                  <a:cxn ang="0">
                    <a:pos x="167" y="59"/>
                  </a:cxn>
                  <a:cxn ang="0">
                    <a:pos x="175" y="49"/>
                  </a:cxn>
                  <a:cxn ang="0">
                    <a:pos x="160" y="32"/>
                  </a:cxn>
                </a:cxnLst>
                <a:rect l="0" t="0" r="r" b="b"/>
                <a:pathLst>
                  <a:path w="180" h="102">
                    <a:moveTo>
                      <a:pt x="160" y="32"/>
                    </a:moveTo>
                    <a:cubicBezTo>
                      <a:pt x="144" y="29"/>
                      <a:pt x="144" y="29"/>
                      <a:pt x="144" y="29"/>
                    </a:cubicBezTo>
                    <a:cubicBezTo>
                      <a:pt x="128" y="32"/>
                      <a:pt x="128" y="32"/>
                      <a:pt x="128" y="32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8" y="26"/>
                      <a:pt x="118" y="27"/>
                      <a:pt x="113" y="22"/>
                    </a:cubicBezTo>
                    <a:cubicBezTo>
                      <a:pt x="106" y="17"/>
                      <a:pt x="104" y="15"/>
                      <a:pt x="104" y="15"/>
                    </a:cubicBezTo>
                    <a:cubicBezTo>
                      <a:pt x="95" y="15"/>
                      <a:pt x="95" y="15"/>
                      <a:pt x="95" y="15"/>
                    </a:cubicBezTo>
                    <a:cubicBezTo>
                      <a:pt x="88" y="8"/>
                      <a:pt x="88" y="8"/>
                      <a:pt x="88" y="8"/>
                    </a:cubicBezTo>
                    <a:cubicBezTo>
                      <a:pt x="84" y="15"/>
                      <a:pt x="84" y="15"/>
                      <a:pt x="84" y="15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3" y="39"/>
                      <a:pt x="83" y="39"/>
                      <a:pt x="83" y="39"/>
                    </a:cubicBezTo>
                    <a:cubicBezTo>
                      <a:pt x="71" y="43"/>
                      <a:pt x="71" y="43"/>
                      <a:pt x="71" y="43"/>
                    </a:cubicBezTo>
                    <a:cubicBezTo>
                      <a:pt x="61" y="41"/>
                      <a:pt x="61" y="41"/>
                      <a:pt x="61" y="41"/>
                    </a:cubicBezTo>
                    <a:cubicBezTo>
                      <a:pt x="61" y="41"/>
                      <a:pt x="55" y="38"/>
                      <a:pt x="54" y="38"/>
                    </a:cubicBezTo>
                    <a:cubicBezTo>
                      <a:pt x="52" y="37"/>
                      <a:pt x="42" y="37"/>
                      <a:pt x="42" y="37"/>
                    </a:cubicBezTo>
                    <a:cubicBezTo>
                      <a:pt x="64" y="15"/>
                      <a:pt x="64" y="15"/>
                      <a:pt x="64" y="15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7" y="61"/>
                      <a:pt x="7" y="61"/>
                      <a:pt x="7" y="61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2" y="63"/>
                      <a:pt x="12" y="63"/>
                      <a:pt x="12" y="63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32" y="63"/>
                      <a:pt x="32" y="63"/>
                      <a:pt x="32" y="63"/>
                    </a:cubicBezTo>
                    <a:cubicBezTo>
                      <a:pt x="24" y="64"/>
                      <a:pt x="24" y="64"/>
                      <a:pt x="24" y="64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8" y="70"/>
                      <a:pt x="8" y="70"/>
                      <a:pt x="8" y="7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13" y="83"/>
                      <a:pt x="62" y="96"/>
                      <a:pt x="82" y="98"/>
                    </a:cubicBezTo>
                    <a:cubicBezTo>
                      <a:pt x="105" y="102"/>
                      <a:pt x="166" y="99"/>
                      <a:pt x="166" y="99"/>
                    </a:cubicBezTo>
                    <a:cubicBezTo>
                      <a:pt x="166" y="99"/>
                      <a:pt x="157" y="86"/>
                      <a:pt x="161" y="75"/>
                    </a:cubicBezTo>
                    <a:cubicBezTo>
                      <a:pt x="163" y="66"/>
                      <a:pt x="167" y="59"/>
                      <a:pt x="167" y="59"/>
                    </a:cubicBezTo>
                    <a:cubicBezTo>
                      <a:pt x="167" y="59"/>
                      <a:pt x="180" y="54"/>
                      <a:pt x="175" y="49"/>
                    </a:cubicBezTo>
                    <a:cubicBezTo>
                      <a:pt x="171" y="45"/>
                      <a:pt x="160" y="32"/>
                      <a:pt x="160" y="3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2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1F1F1F"/>
                  </a:solidFill>
                </a:endParaRPr>
              </a:p>
            </p:txBody>
          </p:sp>
        </p:grpSp>
      </p:grpSp>
      <p:grpSp>
        <p:nvGrpSpPr>
          <p:cNvPr id="11" name="Gruppieren 344"/>
          <p:cNvGrpSpPr/>
          <p:nvPr/>
        </p:nvGrpSpPr>
        <p:grpSpPr bwMode="gray">
          <a:xfrm>
            <a:off x="3524368" y="3137973"/>
            <a:ext cx="482999" cy="537016"/>
            <a:chOff x="1077119" y="3821113"/>
            <a:chExt cx="2189163" cy="2682881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077119" y="3821113"/>
              <a:ext cx="2189163" cy="2682875"/>
            </a:xfrm>
            <a:prstGeom prst="rect">
              <a:avLst/>
            </a:prstGeom>
            <a:noFill/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prstClr val="black"/>
                <a:srgbClr val="FF0000">
                  <a:tint val="45000"/>
                  <a:satMod val="400000"/>
                </a:srgbClr>
              </a:duotone>
              <a:lum bright="-1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077119" y="3821119"/>
              <a:ext cx="2189163" cy="2682875"/>
            </a:xfrm>
            <a:prstGeom prst="rect">
              <a:avLst/>
            </a:prstGeom>
            <a:noFill/>
          </p:spPr>
        </p:pic>
      </p:grpSp>
      <p:sp>
        <p:nvSpPr>
          <p:cNvPr id="9" name="Text Box 272"/>
          <p:cNvSpPr txBox="1">
            <a:spLocks noChangeArrowheads="1"/>
          </p:cNvSpPr>
          <p:nvPr/>
        </p:nvSpPr>
        <p:spPr bwMode="auto">
          <a:xfrm>
            <a:off x="732407" y="1192234"/>
            <a:ext cx="2465230" cy="16153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ja-JP" sz="2000" dirty="0">
                <a:solidFill>
                  <a:srgbClr val="1F1F1F"/>
                </a:solidFill>
                <a:latin typeface="DIN OT" pitchFamily="50" charset="0"/>
              </a:rPr>
              <a:t>2275</a:t>
            </a:r>
            <a:r>
              <a:rPr lang="de-DE" altLang="ja-JP" sz="2000" b="0" dirty="0">
                <a:solidFill>
                  <a:srgbClr val="1F1F1F"/>
                </a:solidFill>
                <a:latin typeface="DIN OT" pitchFamily="50" charset="0"/>
              </a:rPr>
              <a:t>  </a:t>
            </a:r>
            <a:r>
              <a:rPr lang="de-DE" altLang="ja-JP" sz="2000" b="0" dirty="0" err="1">
                <a:solidFill>
                  <a:srgbClr val="1F1F1F"/>
                </a:solidFill>
                <a:latin typeface="DIN OT" pitchFamily="50" charset="0"/>
              </a:rPr>
              <a:t>employees</a:t>
            </a:r>
            <a:r>
              <a:rPr lang="de-DE" altLang="de-DE" sz="2000" dirty="0">
                <a:solidFill>
                  <a:srgbClr val="1F1F1F"/>
                </a:solidFill>
                <a:latin typeface="DIN OT" pitchFamily="50" charset="0"/>
              </a:rPr>
              <a:t>   </a:t>
            </a:r>
          </a:p>
          <a:p>
            <a:r>
              <a:rPr lang="de-DE" altLang="de-DE" sz="2000" dirty="0">
                <a:solidFill>
                  <a:srgbClr val="1F1F1F"/>
                </a:solidFill>
                <a:latin typeface="DIN OT" pitchFamily="50" charset="0"/>
              </a:rPr>
              <a:t>      6</a:t>
            </a:r>
            <a:r>
              <a:rPr lang="de-DE" altLang="de-DE" sz="2000" b="0" dirty="0">
                <a:solidFill>
                  <a:srgbClr val="1F1F1F"/>
                </a:solidFill>
                <a:latin typeface="DIN OT" pitchFamily="50" charset="0"/>
              </a:rPr>
              <a:t>  </a:t>
            </a:r>
            <a:r>
              <a:rPr lang="de-DE" altLang="de-DE" sz="2000" b="0" dirty="0" err="1">
                <a:solidFill>
                  <a:srgbClr val="1F1F1F"/>
                </a:solidFill>
                <a:latin typeface="DIN OT" pitchFamily="50" charset="0"/>
              </a:rPr>
              <a:t>locations</a:t>
            </a:r>
            <a:endParaRPr lang="de-DE" altLang="de-DE" sz="2000" b="0" dirty="0">
              <a:solidFill>
                <a:srgbClr val="1F1F1F"/>
              </a:solidFill>
              <a:latin typeface="DIN OT" pitchFamily="50" charset="0"/>
            </a:endParaRPr>
          </a:p>
          <a:p>
            <a:r>
              <a:rPr lang="de-DE" altLang="de-DE" sz="2000" dirty="0">
                <a:solidFill>
                  <a:srgbClr val="1F1F1F"/>
                </a:solidFill>
                <a:latin typeface="DIN OT" pitchFamily="50" charset="0"/>
              </a:rPr>
              <a:t>      4</a:t>
            </a:r>
            <a:r>
              <a:rPr lang="de-DE" altLang="de-DE" sz="2000" b="0" dirty="0">
                <a:solidFill>
                  <a:srgbClr val="1F1F1F"/>
                </a:solidFill>
                <a:latin typeface="DIN OT" pitchFamily="50" charset="0"/>
              </a:rPr>
              <a:t>  legal </a:t>
            </a:r>
            <a:r>
              <a:rPr lang="de-DE" altLang="de-DE" sz="2000" b="0" dirty="0" err="1">
                <a:solidFill>
                  <a:srgbClr val="1F1F1F"/>
                </a:solidFill>
                <a:latin typeface="DIN OT" pitchFamily="50" charset="0"/>
              </a:rPr>
              <a:t>entities</a:t>
            </a:r>
            <a:endParaRPr lang="de-DE" altLang="de-DE" sz="2000" b="0" dirty="0">
              <a:solidFill>
                <a:srgbClr val="1F1F1F"/>
              </a:solidFill>
              <a:latin typeface="DIN OT" pitchFamily="50" charset="0"/>
            </a:endParaRPr>
          </a:p>
          <a:p>
            <a:r>
              <a:rPr lang="de-DE" altLang="de-DE" sz="2000" dirty="0">
                <a:solidFill>
                  <a:srgbClr val="1F1F1F"/>
                </a:solidFill>
                <a:latin typeface="DIN OT" pitchFamily="50" charset="0"/>
              </a:rPr>
              <a:t>      4</a:t>
            </a:r>
            <a:r>
              <a:rPr lang="de-DE" altLang="de-DE" sz="2000" b="0" dirty="0">
                <a:solidFill>
                  <a:srgbClr val="1F1F1F"/>
                </a:solidFill>
                <a:latin typeface="DIN OT" pitchFamily="50" charset="0"/>
              </a:rPr>
              <a:t>  countries</a:t>
            </a:r>
          </a:p>
        </p:txBody>
      </p:sp>
      <p:grpSp>
        <p:nvGrpSpPr>
          <p:cNvPr id="514" name="Gruppieren 513"/>
          <p:cNvGrpSpPr/>
          <p:nvPr/>
        </p:nvGrpSpPr>
        <p:grpSpPr>
          <a:xfrm rot="508734">
            <a:off x="4427630" y="3673110"/>
            <a:ext cx="501635" cy="527275"/>
            <a:chOff x="5114441" y="2201218"/>
            <a:chExt cx="358745" cy="293799"/>
          </a:xfrm>
        </p:grpSpPr>
        <p:pic>
          <p:nvPicPr>
            <p:cNvPr id="515" name="Picture 5"/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prstClr val="black"/>
                <a:srgbClr val="FF0000">
                  <a:tint val="45000"/>
                  <a:satMod val="400000"/>
                </a:srgbClr>
              </a:duotone>
              <a:lum bright="-10000" contras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 rot="21110713">
              <a:off x="5127301" y="2206148"/>
              <a:ext cx="345885" cy="288869"/>
            </a:xfrm>
            <a:prstGeom prst="rect">
              <a:avLst/>
            </a:prstGeom>
            <a:noFill/>
          </p:spPr>
        </p:pic>
        <p:pic>
          <p:nvPicPr>
            <p:cNvPr id="516" name="Picture 6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 rot="21110713">
              <a:off x="5114441" y="2201218"/>
              <a:ext cx="345884" cy="288869"/>
            </a:xfrm>
            <a:prstGeom prst="rect">
              <a:avLst/>
            </a:prstGeom>
            <a:noFill/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1824" y="404664"/>
            <a:ext cx="12216680" cy="355083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3200" dirty="0"/>
              <a:t>	Panasonic Industrial Devices Europe GmbH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6D5E148-25F5-4B53-9C04-87EC029FB840}"/>
              </a:ext>
            </a:extLst>
          </p:cNvPr>
          <p:cNvGrpSpPr/>
          <p:nvPr/>
        </p:nvGrpSpPr>
        <p:grpSpPr>
          <a:xfrm>
            <a:off x="7320136" y="937521"/>
            <a:ext cx="3716248" cy="5896852"/>
            <a:chOff x="6952260" y="767551"/>
            <a:chExt cx="3716248" cy="6081829"/>
          </a:xfrm>
        </p:grpSpPr>
        <p:grpSp>
          <p:nvGrpSpPr>
            <p:cNvPr id="517" name="Gruppieren 516"/>
            <p:cNvGrpSpPr/>
            <p:nvPr/>
          </p:nvGrpSpPr>
          <p:grpSpPr>
            <a:xfrm>
              <a:off x="6952260" y="767551"/>
              <a:ext cx="3697559" cy="2917135"/>
              <a:chOff x="5428260" y="610329"/>
              <a:chExt cx="3038892" cy="2917134"/>
            </a:xfrm>
          </p:grpSpPr>
          <p:pic>
            <p:nvPicPr>
              <p:cNvPr id="448" name="Picture 2" descr="C:\Users\Lindemann\Desktop\PIDEU Lüneburg.jp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6096" y="610329"/>
                <a:ext cx="3031056" cy="172283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114300" sx="101000" sy="101000" algn="ctr" rotWithShape="0">
                  <a:schemeClr val="bg2">
                    <a:lumMod val="75000"/>
                    <a:alpha val="20000"/>
                  </a:schemeClr>
                </a:outerShdw>
              </a:effectLst>
              <a:extLst/>
            </p:spPr>
          </p:pic>
          <p:sp>
            <p:nvSpPr>
              <p:cNvPr id="482" name="Rectangle 19"/>
              <p:cNvSpPr>
                <a:spLocks noChangeArrowheads="1"/>
              </p:cNvSpPr>
              <p:nvPr/>
            </p:nvSpPr>
            <p:spPr bwMode="gray">
              <a:xfrm>
                <a:off x="5428260" y="2327134"/>
                <a:ext cx="3038892" cy="120032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>
                    <a:lumMod val="25000"/>
                    <a:lumOff val="75000"/>
                  </a:schemeClr>
                </a:solidFill>
              </a:ln>
              <a:effectLst>
                <a:outerShdw blurRad="114300" sx="101000" sy="101000" algn="ctr" rotWithShape="0">
                  <a:schemeClr val="bg2">
                    <a:lumMod val="75000"/>
                    <a:alpha val="20000"/>
                  </a:schemeClr>
                </a:outerShdw>
              </a:effectLst>
            </p:spPr>
            <p:txBody>
              <a:bodyPr wrap="square" lIns="72000" rIns="3600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de-DE" sz="1100" i="1" noProof="1">
                    <a:latin typeface="DIN OT" pitchFamily="50" charset="0"/>
                  </a:rPr>
                  <a:t>Established</a:t>
                </a:r>
                <a:r>
                  <a:rPr lang="de-DE" sz="1050" i="1" noProof="1">
                    <a:latin typeface="DIN OT" pitchFamily="50" charset="0"/>
                  </a:rPr>
                  <a:t>	</a:t>
                </a:r>
                <a:r>
                  <a:rPr lang="de-DE" sz="1200" noProof="1">
                    <a:latin typeface="DIN OT" pitchFamily="50" charset="0"/>
                  </a:rPr>
                  <a:t>1984</a:t>
                </a:r>
                <a:r>
                  <a:rPr lang="de-DE" sz="1050" i="1" noProof="1">
                    <a:latin typeface="DIN OT" pitchFamily="50" charset="0"/>
                  </a:rPr>
                  <a:t/>
                </a:r>
                <a:br>
                  <a:rPr lang="de-DE" sz="1050" i="1" noProof="1">
                    <a:latin typeface="DIN OT" pitchFamily="50" charset="0"/>
                  </a:rPr>
                </a:br>
                <a:r>
                  <a:rPr lang="de-DE" sz="1100" i="1" noProof="1">
                    <a:latin typeface="DIN OT" pitchFamily="50" charset="0"/>
                  </a:rPr>
                  <a:t>Head of site</a:t>
                </a:r>
                <a:r>
                  <a:rPr lang="de-DE" sz="1050" i="1" noProof="1">
                    <a:latin typeface="DIN OT" pitchFamily="50" charset="0"/>
                  </a:rPr>
                  <a:t>	</a:t>
                </a:r>
                <a:r>
                  <a:rPr lang="de-DE" sz="1200" noProof="1">
                    <a:latin typeface="DIN OT" pitchFamily="50" charset="0"/>
                  </a:rPr>
                  <a:t>U.Bachsmann, T.Horio</a:t>
                </a:r>
                <a:r>
                  <a:rPr lang="de-DE" sz="1050" noProof="1">
                    <a:latin typeface="DIN OT" pitchFamily="50" charset="0"/>
                  </a:rPr>
                  <a:t/>
                </a:r>
                <a:br>
                  <a:rPr lang="de-DE" sz="1050" noProof="1">
                    <a:latin typeface="DIN OT" pitchFamily="50" charset="0"/>
                  </a:rPr>
                </a:br>
                <a:r>
                  <a:rPr lang="de-DE" sz="1100" i="1" noProof="1">
                    <a:latin typeface="DIN OT" pitchFamily="50" charset="0"/>
                  </a:rPr>
                  <a:t>Employees</a:t>
                </a:r>
                <a:r>
                  <a:rPr lang="de-DE" sz="1050" i="1" noProof="1">
                    <a:latin typeface="DIN OT" pitchFamily="50" charset="0"/>
                  </a:rPr>
                  <a:t>	</a:t>
                </a:r>
                <a:r>
                  <a:rPr lang="de-DE" sz="1200" noProof="1">
                    <a:latin typeface="DIN OT" pitchFamily="50" charset="0"/>
                  </a:rPr>
                  <a:t>270 (R&amp;D 140)</a:t>
                </a:r>
              </a:p>
              <a:p>
                <a:pPr>
                  <a:lnSpc>
                    <a:spcPct val="150000"/>
                  </a:lnSpc>
                </a:pPr>
                <a:r>
                  <a:rPr lang="de-DE" sz="1100" i="1" noProof="1">
                    <a:latin typeface="DIN OT" pitchFamily="50" charset="0"/>
                  </a:rPr>
                  <a:t>Functions</a:t>
                </a:r>
                <a:r>
                  <a:rPr lang="de-DE" sz="1050" i="1" noProof="1">
                    <a:latin typeface="DIN OT" pitchFamily="50" charset="0"/>
                  </a:rPr>
                  <a:t>	</a:t>
                </a:r>
                <a:r>
                  <a:rPr lang="de-DE" sz="1200" noProof="1">
                    <a:latin typeface="DIN OT" pitchFamily="50" charset="0"/>
                  </a:rPr>
                  <a:t>HQ, Development, FAE, Marketing</a:t>
                </a:r>
                <a:endParaRPr lang="de-DE" sz="1050" i="1" noProof="1">
                  <a:latin typeface="DIN OT" pitchFamily="50" charset="0"/>
                </a:endParaRPr>
              </a:p>
            </p:txBody>
          </p:sp>
        </p:grpSp>
        <p:sp>
          <p:nvSpPr>
            <p:cNvPr id="502" name="Rectangle 19"/>
            <p:cNvSpPr>
              <a:spLocks noChangeArrowheads="1"/>
            </p:cNvSpPr>
            <p:nvPr/>
          </p:nvSpPr>
          <p:spPr bwMode="gray">
            <a:xfrm>
              <a:off x="6956910" y="5372052"/>
              <a:ext cx="3711598" cy="147732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>
                  <a:lumMod val="25000"/>
                  <a:lumOff val="75000"/>
                </a:schemeClr>
              </a:solidFill>
            </a:ln>
            <a:effectLst>
              <a:outerShdw blurRad="114300" sx="101000" sy="101000" algn="ctr" rotWithShape="0">
                <a:schemeClr val="bg2">
                  <a:lumMod val="75000"/>
                  <a:alpha val="20000"/>
                </a:schemeClr>
              </a:outerShdw>
            </a:effectLst>
          </p:spPr>
          <p:txBody>
            <a:bodyPr wrap="square" lIns="72000" rIns="3600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sz="1100" i="1" noProof="1">
                  <a:latin typeface="DIN OT" pitchFamily="50" charset="0"/>
                </a:rPr>
                <a:t>Established</a:t>
              </a:r>
              <a:r>
                <a:rPr lang="de-DE" sz="1050" i="1" noProof="1">
                  <a:latin typeface="DIN OT" pitchFamily="50" charset="0"/>
                </a:rPr>
                <a:t>	</a:t>
              </a:r>
              <a:r>
                <a:rPr lang="de-DE" sz="1200" noProof="1">
                  <a:latin typeface="DIN OT" pitchFamily="50" charset="0"/>
                </a:rPr>
                <a:t>1997</a:t>
              </a:r>
              <a:r>
                <a:rPr lang="de-DE" sz="1050" i="1" noProof="1">
                  <a:latin typeface="DIN OT" pitchFamily="50" charset="0"/>
                </a:rPr>
                <a:t/>
              </a:r>
              <a:br>
                <a:rPr lang="de-DE" sz="1050" i="1" noProof="1">
                  <a:latin typeface="DIN OT" pitchFamily="50" charset="0"/>
                </a:rPr>
              </a:br>
              <a:r>
                <a:rPr lang="de-DE" sz="1100" i="1" noProof="1">
                  <a:latin typeface="DIN OT" pitchFamily="50" charset="0"/>
                </a:rPr>
                <a:t>Head of site</a:t>
              </a:r>
              <a:r>
                <a:rPr lang="de-DE" sz="1050" i="1" noProof="1">
                  <a:latin typeface="DIN OT" pitchFamily="50" charset="0"/>
                </a:rPr>
                <a:t>	</a:t>
              </a:r>
              <a:r>
                <a:rPr lang="de-DE" sz="1200" noProof="1">
                  <a:latin typeface="DIN OT" pitchFamily="50" charset="0"/>
                </a:rPr>
                <a:t>U.Bachsmann, S.Vojtas</a:t>
              </a:r>
              <a:r>
                <a:rPr lang="de-DE" sz="1050" noProof="1">
                  <a:latin typeface="DIN OT" pitchFamily="50" charset="0"/>
                </a:rPr>
                <a:t/>
              </a:r>
              <a:br>
                <a:rPr lang="de-DE" sz="1050" noProof="1">
                  <a:latin typeface="DIN OT" pitchFamily="50" charset="0"/>
                </a:rPr>
              </a:br>
              <a:r>
                <a:rPr lang="de-DE" sz="1100" i="1" noProof="1">
                  <a:latin typeface="DIN OT" pitchFamily="50" charset="0"/>
                </a:rPr>
                <a:t>Employees</a:t>
              </a:r>
              <a:r>
                <a:rPr lang="de-DE" sz="1050" i="1" noProof="1">
                  <a:latin typeface="DIN OT" pitchFamily="50" charset="0"/>
                </a:rPr>
                <a:t>	</a:t>
              </a:r>
              <a:r>
                <a:rPr lang="de-DE" sz="1200" noProof="1">
                  <a:latin typeface="DIN OT" pitchFamily="50" charset="0"/>
                </a:rPr>
                <a:t>540</a:t>
              </a:r>
            </a:p>
            <a:p>
              <a:pPr>
                <a:lnSpc>
                  <a:spcPct val="150000"/>
                </a:lnSpc>
              </a:pPr>
              <a:r>
                <a:rPr lang="de-DE" sz="1100" i="1" noProof="1">
                  <a:latin typeface="DIN OT" pitchFamily="50" charset="0"/>
                </a:rPr>
                <a:t>Functions</a:t>
              </a:r>
              <a:r>
                <a:rPr lang="de-DE" sz="1050" i="1" noProof="1">
                  <a:latin typeface="DIN OT" pitchFamily="50" charset="0"/>
                </a:rPr>
                <a:t>	</a:t>
              </a:r>
              <a:r>
                <a:rPr lang="de-DE" sz="1200" noProof="1">
                  <a:latin typeface="DIN OT" pitchFamily="50" charset="0"/>
                </a:rPr>
                <a:t>Production</a:t>
              </a:r>
            </a:p>
            <a:p>
              <a:pPr>
                <a:lnSpc>
                  <a:spcPct val="150000"/>
                </a:lnSpc>
              </a:pPr>
              <a:r>
                <a:rPr lang="de-DE" sz="1100" i="1" noProof="1">
                  <a:latin typeface="DIN OT" pitchFamily="50" charset="0"/>
                </a:rPr>
                <a:t>Products</a:t>
              </a:r>
              <a:r>
                <a:rPr lang="de-DE" sz="1200" i="1" noProof="1">
                  <a:latin typeface="DIN OT" pitchFamily="50" charset="0"/>
                </a:rPr>
                <a:t>	</a:t>
              </a:r>
              <a:r>
                <a:rPr lang="de-DE" sz="1100" noProof="1">
                  <a:latin typeface="DIN OT" pitchFamily="50" charset="0"/>
                </a:rPr>
                <a:t>Control boards, AMP,</a:t>
              </a:r>
              <a:r>
                <a:rPr lang="de-DE" sz="1200" noProof="1">
                  <a:latin typeface="DIN OT" pitchFamily="50" charset="0"/>
                </a:rPr>
                <a:t> </a:t>
              </a:r>
              <a:r>
                <a:rPr lang="de-DE" sz="1200" b="1" noProof="1">
                  <a:latin typeface="DIN OT" pitchFamily="50" charset="0"/>
                </a:rPr>
                <a:t>WM</a:t>
              </a:r>
              <a:r>
                <a:rPr lang="de-DE" sz="1100" noProof="1">
                  <a:latin typeface="DIN OT" pitchFamily="50" charset="0"/>
                </a:rPr>
                <a:t>, DAB tuner</a:t>
              </a:r>
              <a:endParaRPr lang="de-DE" sz="1050" i="1" noProof="1">
                <a:latin typeface="DIN OT" pitchFamily="50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7156" y="3722518"/>
              <a:ext cx="3711351" cy="1725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1" name="Textfeld 500"/>
            <p:cNvSpPr txBox="1"/>
            <p:nvPr/>
          </p:nvSpPr>
          <p:spPr>
            <a:xfrm>
              <a:off x="6958870" y="3968136"/>
              <a:ext cx="3167448" cy="306639"/>
            </a:xfrm>
            <a:prstGeom prst="rect">
              <a:avLst/>
            </a:prstGeom>
            <a:solidFill>
              <a:srgbClr val="FFFFFF">
                <a:alpha val="81000"/>
              </a:srgbClr>
            </a:solidFill>
            <a:ln>
              <a:noFill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de-DE"/>
              </a:defPPr>
              <a:lvl1pPr algn="ctr">
                <a:defRPr sz="24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r"/>
              <a:r>
                <a:rPr lang="de-DE" sz="1800" b="0" dirty="0">
                  <a:latin typeface="DIN OT Medium" pitchFamily="50" charset="0"/>
                </a:rPr>
                <a:t>Stara </a:t>
              </a:r>
              <a:r>
                <a:rPr lang="de-DE" sz="1800" b="0" dirty="0" err="1">
                  <a:latin typeface="DIN OT Medium" pitchFamily="50" charset="0"/>
                </a:rPr>
                <a:t>Lubovna</a:t>
              </a:r>
              <a:r>
                <a:rPr lang="de-DE" sz="1800" b="0" dirty="0">
                  <a:latin typeface="DIN OT Medium" pitchFamily="50" charset="0"/>
                </a:rPr>
                <a:t>, SK</a:t>
              </a:r>
              <a:endParaRPr lang="en-US" sz="1800" b="0" dirty="0">
                <a:latin typeface="DIN OT Medium" pitchFamily="50" charset="0"/>
              </a:endParaRPr>
            </a:p>
          </p:txBody>
        </p:sp>
        <p:sp>
          <p:nvSpPr>
            <p:cNvPr id="381" name="Textfeld 500">
              <a:extLst>
                <a:ext uri="{FF2B5EF4-FFF2-40B4-BE49-F238E27FC236}">
                  <a16:creationId xmlns:a16="http://schemas.microsoft.com/office/drawing/2014/main" xmlns="" id="{8A69FE87-A75C-4AF2-BFDF-CEEC387EBAAF}"/>
                </a:ext>
              </a:extLst>
            </p:cNvPr>
            <p:cNvSpPr txBox="1"/>
            <p:nvPr/>
          </p:nvSpPr>
          <p:spPr>
            <a:xfrm>
              <a:off x="6952260" y="929742"/>
              <a:ext cx="3167448" cy="306639"/>
            </a:xfrm>
            <a:prstGeom prst="rect">
              <a:avLst/>
            </a:prstGeom>
            <a:solidFill>
              <a:srgbClr val="FFFFFF">
                <a:alpha val="81000"/>
              </a:srgbClr>
            </a:solidFill>
            <a:ln>
              <a:noFill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de-DE"/>
              </a:defPPr>
              <a:lvl1pPr algn="ctr">
                <a:defRPr sz="24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r"/>
              <a:r>
                <a:rPr lang="de-DE" sz="1800" b="0" dirty="0">
                  <a:latin typeface="DIN OT Medium" pitchFamily="50" charset="0"/>
                </a:rPr>
                <a:t>Lüneburg, DE</a:t>
              </a:r>
              <a:endParaRPr lang="en-US" sz="1800" b="0" dirty="0">
                <a:latin typeface="DIN OT Medium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999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5320" y="427501"/>
            <a:ext cx="12487355" cy="471467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de-DE" sz="3200" dirty="0"/>
              <a:t>	</a:t>
            </a:r>
            <a:r>
              <a:rPr lang="de-DE" sz="3200" dirty="0" err="1"/>
              <a:t>Product</a:t>
            </a:r>
            <a:r>
              <a:rPr lang="de-DE" sz="3200" dirty="0"/>
              <a:t> Portfolio @ PIDEU</a:t>
            </a:r>
            <a:endParaRPr lang="en-US" sz="3200" dirty="0"/>
          </a:p>
        </p:txBody>
      </p:sp>
      <p:pic>
        <p:nvPicPr>
          <p:cNvPr id="47" name="Grafik 46" descr="Ariston_Inverter_Board"/>
          <p:cNvPicPr>
            <a:picLocks noGrp="1" noChangeAspect="1"/>
          </p:cNvPicPr>
          <p:nvPr isPhoto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827" y="4303042"/>
            <a:ext cx="826543" cy="7774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" name="Gruppieren 68"/>
          <p:cNvGrpSpPr/>
          <p:nvPr/>
        </p:nvGrpSpPr>
        <p:grpSpPr>
          <a:xfrm>
            <a:off x="357702" y="1045711"/>
            <a:ext cx="2471095" cy="2822773"/>
            <a:chOff x="90045" y="787473"/>
            <a:chExt cx="2126908" cy="2619409"/>
          </a:xfrm>
        </p:grpSpPr>
        <p:sp>
          <p:nvSpPr>
            <p:cNvPr id="12" name="Rechteck 11"/>
            <p:cNvSpPr/>
            <p:nvPr/>
          </p:nvSpPr>
          <p:spPr>
            <a:xfrm>
              <a:off x="90045" y="787473"/>
              <a:ext cx="2121136" cy="371284"/>
            </a:xfrm>
            <a:prstGeom prst="rect">
              <a:avLst/>
            </a:prstGeom>
          </p:spPr>
          <p:txBody>
            <a:bodyPr wrap="square" lIns="36000">
              <a:spAutoFit/>
            </a:bodyPr>
            <a:lstStyle/>
            <a:p>
              <a:pPr eaLnBrk="0" hangingPunct="0"/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DIN OT Medium" pitchFamily="50" charset="0"/>
                  <a:cs typeface="Calibri" panose="020F0502020204030204" pitchFamily="34" charset="0"/>
                </a:rPr>
                <a:t>Wireless Modules</a:t>
              </a:r>
            </a:p>
          </p:txBody>
        </p:sp>
        <p:pic>
          <p:nvPicPr>
            <p:cNvPr id="40" name="Picture 3" descr="F:\Modules\Technical Documentation\3D Models\PAN_1761_CMYK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157" t="35477" r="23119" b="36100"/>
            <a:stretch/>
          </p:blipFill>
          <p:spPr bwMode="auto">
            <a:xfrm>
              <a:off x="451752" y="1327762"/>
              <a:ext cx="1284348" cy="734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feld 420"/>
            <p:cNvSpPr txBox="1"/>
            <p:nvPr/>
          </p:nvSpPr>
          <p:spPr>
            <a:xfrm>
              <a:off x="112269" y="2319269"/>
              <a:ext cx="2104684" cy="10876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 eaLnBrk="0" hangingPunct="0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IE" altLang="ja-JP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DIN OT" pitchFamily="50" charset="0"/>
                  <a:cs typeface="Calibri" panose="020F0502020204030204" pitchFamily="34" charset="0"/>
                </a:rPr>
                <a:t>Bluetooth Classic, Low Energy or Combo Modules</a:t>
              </a:r>
            </a:p>
            <a:p>
              <a:pPr marL="171450" indent="-171450" eaLnBrk="0" hangingPunct="0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IE" altLang="ja-JP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DIN OT" pitchFamily="50" charset="0"/>
                  <a:cs typeface="Calibri" panose="020F0502020204030204" pitchFamily="34" charset="0"/>
                </a:rPr>
                <a:t>Wi-Fi Embedded or Wi-Fi Radio</a:t>
              </a:r>
            </a:p>
            <a:p>
              <a:pPr marL="171450" indent="-171450" eaLnBrk="0" hangingPunct="0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IE" altLang="ja-JP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DIN OT" pitchFamily="50" charset="0"/>
                  <a:cs typeface="Calibri" panose="020F0502020204030204" pitchFamily="34" charset="0"/>
                </a:rPr>
                <a:t>Fully qualified and certified</a:t>
              </a:r>
            </a:p>
            <a:p>
              <a:pPr marL="171450" indent="-171450" eaLnBrk="0" hangingPunct="0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IE" altLang="ja-JP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DIN OT" pitchFamily="50" charset="0"/>
                  <a:cs typeface="Calibri" panose="020F0502020204030204" pitchFamily="34" charset="0"/>
                </a:rPr>
                <a:t>Customized modules</a:t>
              </a:r>
            </a:p>
          </p:txBody>
        </p:sp>
        <p:cxnSp>
          <p:nvCxnSpPr>
            <p:cNvPr id="4" name="Gerade Verbindung 3"/>
            <p:cNvCxnSpPr/>
            <p:nvPr/>
          </p:nvCxnSpPr>
          <p:spPr>
            <a:xfrm flipV="1">
              <a:off x="90045" y="1121574"/>
              <a:ext cx="20160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uppieren 67"/>
          <p:cNvGrpSpPr/>
          <p:nvPr/>
        </p:nvGrpSpPr>
        <p:grpSpPr>
          <a:xfrm>
            <a:off x="3570719" y="1058908"/>
            <a:ext cx="2398622" cy="2881042"/>
            <a:chOff x="2453698" y="872716"/>
            <a:chExt cx="2398622" cy="2762306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4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528" b="19654"/>
            <a:stretch/>
          </p:blipFill>
          <p:spPr bwMode="auto">
            <a:xfrm>
              <a:off x="2922890" y="1396690"/>
              <a:ext cx="1467795" cy="8926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Rechteck 23"/>
            <p:cNvSpPr/>
            <p:nvPr/>
          </p:nvSpPr>
          <p:spPr>
            <a:xfrm>
              <a:off x="2459386" y="872716"/>
              <a:ext cx="1931299" cy="400110"/>
            </a:xfrm>
            <a:prstGeom prst="rect">
              <a:avLst/>
            </a:prstGeom>
          </p:spPr>
          <p:txBody>
            <a:bodyPr wrap="square" lIns="36000">
              <a:spAutoFit/>
            </a:bodyPr>
            <a:lstStyle/>
            <a:p>
              <a:pPr eaLnBrk="0" hangingPunct="0"/>
              <a:r>
                <a:rPr lang="en-US" sz="2000" dirty="0">
                  <a:solidFill>
                    <a:srgbClr val="1F1F1F">
                      <a:lumMod val="50000"/>
                      <a:lumOff val="50000"/>
                    </a:srgbClr>
                  </a:solidFill>
                  <a:latin typeface="DIN OT Medium" pitchFamily="50" charset="0"/>
                  <a:cs typeface="Calibri" panose="020F0502020204030204" pitchFamily="34" charset="0"/>
                </a:rPr>
                <a:t>Motor Controls</a:t>
              </a:r>
            </a:p>
          </p:txBody>
        </p:sp>
        <p:sp>
          <p:nvSpPr>
            <p:cNvPr id="41" name="Textfeld 410"/>
            <p:cNvSpPr txBox="1"/>
            <p:nvPr/>
          </p:nvSpPr>
          <p:spPr>
            <a:xfrm>
              <a:off x="2453698" y="2511274"/>
              <a:ext cx="2315288" cy="11237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IE" altLang="ja-JP" sz="1400" dirty="0">
                  <a:solidFill>
                    <a:schemeClr val="bg1">
                      <a:lumMod val="65000"/>
                    </a:schemeClr>
                  </a:solidFill>
                  <a:latin typeface="DIN OT" pitchFamily="50" charset="0"/>
                </a:rPr>
                <a:t>Brushless DC , Universal or Switched  Reluctance</a:t>
              </a:r>
            </a:p>
            <a:p>
              <a:pPr marL="171450" indent="-171450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IE" altLang="ja-JP" sz="1400" dirty="0">
                  <a:solidFill>
                    <a:schemeClr val="bg1">
                      <a:lumMod val="65000"/>
                    </a:schemeClr>
                  </a:solidFill>
                  <a:latin typeface="DIN OT" pitchFamily="50" charset="0"/>
                </a:rPr>
                <a:t>Up to 3 kW</a:t>
              </a:r>
            </a:p>
            <a:p>
              <a:pPr marL="171450" indent="-171450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IE" altLang="ja-JP" sz="1400" dirty="0">
                  <a:solidFill>
                    <a:schemeClr val="bg1">
                      <a:lumMod val="65000"/>
                    </a:schemeClr>
                  </a:solidFill>
                  <a:latin typeface="DIN OT" pitchFamily="50" charset="0"/>
                </a:rPr>
                <a:t>High / Low  voltage drive</a:t>
              </a:r>
            </a:p>
            <a:p>
              <a:pPr marL="171450" indent="-171450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IE" altLang="ja-JP" sz="1400" dirty="0">
                  <a:solidFill>
                    <a:schemeClr val="bg1">
                      <a:lumMod val="65000"/>
                    </a:schemeClr>
                  </a:solidFill>
                  <a:latin typeface="DIN OT" pitchFamily="50" charset="0"/>
                </a:rPr>
                <a:t>Sensor/sensor less motor drive</a:t>
              </a:r>
            </a:p>
          </p:txBody>
        </p:sp>
        <p:cxnSp>
          <p:nvCxnSpPr>
            <p:cNvPr id="50" name="Gerade Verbindung 49"/>
            <p:cNvCxnSpPr>
              <a:cxnSpLocks/>
            </p:cNvCxnSpPr>
            <p:nvPr/>
          </p:nvCxnSpPr>
          <p:spPr>
            <a:xfrm>
              <a:off x="2459386" y="1200573"/>
              <a:ext cx="2392934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uppieren 66"/>
          <p:cNvGrpSpPr/>
          <p:nvPr/>
        </p:nvGrpSpPr>
        <p:grpSpPr>
          <a:xfrm>
            <a:off x="6374411" y="1068247"/>
            <a:ext cx="2532294" cy="2677938"/>
            <a:chOff x="4710354" y="872716"/>
            <a:chExt cx="2532294" cy="2596835"/>
          </a:xfrm>
        </p:grpSpPr>
        <p:pic>
          <p:nvPicPr>
            <p:cNvPr id="6" name="Picture 3" descr="C:\Users\7053107\AppData\Local\Temp\notes1BC773\48V DCDC Converter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5183316" y="1372933"/>
              <a:ext cx="1351230" cy="1078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hteck 13"/>
            <p:cNvSpPr/>
            <p:nvPr/>
          </p:nvSpPr>
          <p:spPr>
            <a:xfrm>
              <a:off x="4710354" y="872716"/>
              <a:ext cx="2094478" cy="400110"/>
            </a:xfrm>
            <a:prstGeom prst="rect">
              <a:avLst/>
            </a:prstGeom>
          </p:spPr>
          <p:txBody>
            <a:bodyPr wrap="square" lIns="36000">
              <a:spAutoFit/>
            </a:bodyPr>
            <a:lstStyle/>
            <a:p>
              <a:pPr eaLnBrk="0" hangingPunct="0"/>
              <a:r>
                <a:rPr lang="en-US" sz="2000" dirty="0">
                  <a:solidFill>
                    <a:srgbClr val="1F1F1F">
                      <a:lumMod val="50000"/>
                      <a:lumOff val="50000"/>
                    </a:srgbClr>
                  </a:solidFill>
                  <a:latin typeface="DIN OT Medium" pitchFamily="50" charset="0"/>
                  <a:cs typeface="Calibri" panose="020F0502020204030204" pitchFamily="34" charset="0"/>
                </a:rPr>
                <a:t>DCDC Converter</a:t>
              </a:r>
            </a:p>
          </p:txBody>
        </p:sp>
        <p:sp>
          <p:nvSpPr>
            <p:cNvPr id="43" name="Textfeld 412"/>
            <p:cNvSpPr txBox="1"/>
            <p:nvPr/>
          </p:nvSpPr>
          <p:spPr>
            <a:xfrm>
              <a:off x="4867948" y="2509521"/>
              <a:ext cx="2374700" cy="9600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171450" indent="-171450">
                <a:lnSpc>
                  <a:spcPct val="114000"/>
                </a:lnSpc>
                <a:buFont typeface="Arial" panose="020B0604020202020204" pitchFamily="34" charset="0"/>
                <a:buChar char="•"/>
                <a:defRPr sz="900">
                  <a:latin typeface="+mj-lt"/>
                </a:defRPr>
              </a:lvl1pPr>
            </a:lstStyle>
            <a:p>
              <a:pPr>
                <a:lnSpc>
                  <a:spcPts val="1400"/>
                </a:lnSpc>
              </a:pPr>
              <a:r>
                <a:rPr lang="en-IE" altLang="ja-JP" sz="1400" dirty="0">
                  <a:solidFill>
                    <a:schemeClr val="bg1">
                      <a:lumMod val="65000"/>
                    </a:schemeClr>
                  </a:solidFill>
                  <a:latin typeface="DIN OT" pitchFamily="50" charset="0"/>
                </a:rPr>
                <a:t>Up to 3000 W</a:t>
              </a:r>
            </a:p>
            <a:p>
              <a:pPr>
                <a:lnSpc>
                  <a:spcPts val="1400"/>
                </a:lnSpc>
              </a:pPr>
              <a:r>
                <a:rPr lang="en-IE" altLang="ja-JP" sz="1400" dirty="0">
                  <a:solidFill>
                    <a:schemeClr val="bg1">
                      <a:lumMod val="65000"/>
                    </a:schemeClr>
                  </a:solidFill>
                  <a:latin typeface="DIN OT" pitchFamily="50" charset="0"/>
                </a:rPr>
                <a:t>Convection: passive air/ forced air cooling</a:t>
              </a:r>
            </a:p>
            <a:p>
              <a:pPr>
                <a:lnSpc>
                  <a:spcPts val="1400"/>
                </a:lnSpc>
              </a:pPr>
              <a:r>
                <a:rPr lang="en-IE" altLang="ja-JP" sz="1400" dirty="0">
                  <a:solidFill>
                    <a:schemeClr val="bg1">
                      <a:lumMod val="65000"/>
                    </a:schemeClr>
                  </a:solidFill>
                  <a:latin typeface="DIN OT" pitchFamily="50" charset="0"/>
                </a:rPr>
                <a:t>CAN &amp; LIN interface</a:t>
              </a:r>
            </a:p>
            <a:p>
              <a:pPr>
                <a:lnSpc>
                  <a:spcPts val="1400"/>
                </a:lnSpc>
              </a:pPr>
              <a:r>
                <a:rPr lang="en-IE" altLang="ja-JP" sz="1400" dirty="0">
                  <a:solidFill>
                    <a:schemeClr val="bg1">
                      <a:lumMod val="65000"/>
                    </a:schemeClr>
                  </a:solidFill>
                  <a:latin typeface="DIN OT" pitchFamily="50" charset="0"/>
                </a:rPr>
                <a:t>1000 W/L power density</a:t>
              </a:r>
            </a:p>
          </p:txBody>
        </p:sp>
        <p:cxnSp>
          <p:nvCxnSpPr>
            <p:cNvPr id="51" name="Gerade Verbindung 50"/>
            <p:cNvCxnSpPr/>
            <p:nvPr/>
          </p:nvCxnSpPr>
          <p:spPr>
            <a:xfrm flipV="1">
              <a:off x="4710354" y="1200573"/>
              <a:ext cx="20160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pieren 65"/>
          <p:cNvGrpSpPr/>
          <p:nvPr/>
        </p:nvGrpSpPr>
        <p:grpSpPr>
          <a:xfrm>
            <a:off x="9349568" y="993844"/>
            <a:ext cx="2402641" cy="2670054"/>
            <a:chOff x="6911565" y="805965"/>
            <a:chExt cx="2020491" cy="1837453"/>
          </a:xfrm>
        </p:grpSpPr>
        <p:pic>
          <p:nvPicPr>
            <p:cNvPr id="20" name="Picture 2" descr="C:\Users\Lindemann\Pictures\product_1-e4459565.png"/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212645">
              <a:off x="7060206" y="1055450"/>
              <a:ext cx="1266402" cy="1230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hteck 12"/>
            <p:cNvSpPr/>
            <p:nvPr/>
          </p:nvSpPr>
          <p:spPr>
            <a:xfrm>
              <a:off x="6911565" y="805965"/>
              <a:ext cx="2016000" cy="400110"/>
            </a:xfrm>
            <a:prstGeom prst="rect">
              <a:avLst/>
            </a:prstGeom>
          </p:spPr>
          <p:txBody>
            <a:bodyPr wrap="square" lIns="36000">
              <a:spAutoFit/>
            </a:bodyPr>
            <a:lstStyle/>
            <a:p>
              <a:pPr eaLnBrk="0" hangingPunct="0"/>
              <a:r>
                <a:rPr lang="en-US" sz="2000" dirty="0">
                  <a:solidFill>
                    <a:srgbClr val="1F1F1F">
                      <a:lumMod val="50000"/>
                      <a:lumOff val="50000"/>
                    </a:srgbClr>
                  </a:solidFill>
                  <a:latin typeface="DIN OT Medium" pitchFamily="50" charset="0"/>
                  <a:cs typeface="Calibri" panose="020F0502020204030204" pitchFamily="34" charset="0"/>
                </a:rPr>
                <a:t>Power Supplies</a:t>
              </a:r>
            </a:p>
          </p:txBody>
        </p:sp>
        <p:sp>
          <p:nvSpPr>
            <p:cNvPr id="46" name="Textfeld 418"/>
            <p:cNvSpPr txBox="1"/>
            <p:nvPr/>
          </p:nvSpPr>
          <p:spPr>
            <a:xfrm>
              <a:off x="6948817" y="2209222"/>
              <a:ext cx="1941495" cy="4341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171450" indent="-171450">
                <a:lnSpc>
                  <a:spcPct val="114000"/>
                </a:lnSpc>
                <a:buFont typeface="Arial" panose="020B0604020202020204" pitchFamily="34" charset="0"/>
                <a:buChar char="•"/>
                <a:defRPr sz="900">
                  <a:latin typeface="+mj-lt"/>
                </a:defRPr>
              </a:lvl1pPr>
            </a:lstStyle>
            <a:p>
              <a:pPr>
                <a:lnSpc>
                  <a:spcPts val="1400"/>
                </a:lnSpc>
              </a:pPr>
              <a:r>
                <a:rPr lang="en-IE" altLang="ja-JP" sz="1400" dirty="0">
                  <a:solidFill>
                    <a:schemeClr val="bg1">
                      <a:lumMod val="65000"/>
                    </a:schemeClr>
                  </a:solidFill>
                  <a:latin typeface="DIN OT" pitchFamily="50" charset="0"/>
                </a:rPr>
                <a:t>Up to 230 V AC 3,0 kW</a:t>
              </a:r>
            </a:p>
            <a:p>
              <a:pPr>
                <a:lnSpc>
                  <a:spcPts val="1400"/>
                </a:lnSpc>
              </a:pPr>
              <a:r>
                <a:rPr lang="en-IE" altLang="ja-JP" sz="1400" dirty="0">
                  <a:solidFill>
                    <a:schemeClr val="bg1">
                      <a:lumMod val="65000"/>
                    </a:schemeClr>
                  </a:solidFill>
                  <a:latin typeface="DIN OT" pitchFamily="50" charset="0"/>
                </a:rPr>
                <a:t>High / Low voltage  drive</a:t>
              </a:r>
            </a:p>
            <a:p>
              <a:pPr>
                <a:lnSpc>
                  <a:spcPts val="1400"/>
                </a:lnSpc>
              </a:pPr>
              <a:r>
                <a:rPr lang="en-IE" altLang="ja-JP" sz="1400" dirty="0">
                  <a:solidFill>
                    <a:schemeClr val="bg1">
                      <a:lumMod val="65000"/>
                    </a:schemeClr>
                  </a:solidFill>
                  <a:latin typeface="DIN OT" pitchFamily="50" charset="0"/>
                </a:rPr>
                <a:t>High Efficiency &gt;95% </a:t>
              </a:r>
            </a:p>
          </p:txBody>
        </p:sp>
        <p:cxnSp>
          <p:nvCxnSpPr>
            <p:cNvPr id="52" name="Gerade Verbindung 51"/>
            <p:cNvCxnSpPr/>
            <p:nvPr/>
          </p:nvCxnSpPr>
          <p:spPr>
            <a:xfrm flipV="1">
              <a:off x="6916056" y="1072265"/>
              <a:ext cx="20160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728B46C-B206-4382-AB36-D0459C81D990}"/>
              </a:ext>
            </a:extLst>
          </p:cNvPr>
          <p:cNvGrpSpPr/>
          <p:nvPr/>
        </p:nvGrpSpPr>
        <p:grpSpPr>
          <a:xfrm>
            <a:off x="9541299" y="3869330"/>
            <a:ext cx="2639377" cy="2571606"/>
            <a:chOff x="9541299" y="3869330"/>
            <a:chExt cx="2639377" cy="2571606"/>
          </a:xfrm>
        </p:grpSpPr>
        <p:sp>
          <p:nvSpPr>
            <p:cNvPr id="11" name="Rechteck 10"/>
            <p:cNvSpPr/>
            <p:nvPr/>
          </p:nvSpPr>
          <p:spPr>
            <a:xfrm>
              <a:off x="9602925" y="3869330"/>
              <a:ext cx="2124000" cy="400110"/>
            </a:xfrm>
            <a:prstGeom prst="rect">
              <a:avLst/>
            </a:prstGeom>
          </p:spPr>
          <p:txBody>
            <a:bodyPr wrap="square" lIns="36000" rIns="0">
              <a:spAutoFit/>
            </a:bodyPr>
            <a:lstStyle/>
            <a:p>
              <a:pPr eaLnBrk="0" hangingPunct="0"/>
              <a:r>
                <a:rPr lang="en-US" sz="2000" dirty="0">
                  <a:solidFill>
                    <a:srgbClr val="1F1F1F">
                      <a:lumMod val="50000"/>
                      <a:lumOff val="50000"/>
                    </a:srgbClr>
                  </a:solidFill>
                  <a:latin typeface="DIN OT Medium" pitchFamily="50" charset="0"/>
                  <a:cs typeface="Calibri" panose="020F0502020204030204" pitchFamily="34" charset="0"/>
                </a:rPr>
                <a:t>Charger</a:t>
              </a:r>
            </a:p>
          </p:txBody>
        </p:sp>
        <p:pic>
          <p:nvPicPr>
            <p:cNvPr id="23" name="Picture 14"/>
            <p:cNvPicPr>
              <a:picLocks noChangeAspect="1" noChangeArrowheads="1"/>
            </p:cNvPicPr>
            <p:nvPr/>
          </p:nvPicPr>
          <p:blipFill>
            <a:blip r:embed="rId7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6448" y="4374366"/>
              <a:ext cx="911864" cy="853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feld 411"/>
            <p:cNvSpPr txBox="1"/>
            <p:nvPr/>
          </p:nvSpPr>
          <p:spPr>
            <a:xfrm>
              <a:off x="9541299" y="5271385"/>
              <a:ext cx="2639377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IE" altLang="ja-JP" sz="1400" dirty="0" err="1">
                  <a:solidFill>
                    <a:schemeClr val="bg1">
                      <a:lumMod val="65000"/>
                    </a:schemeClr>
                  </a:solidFill>
                  <a:latin typeface="DIN OT" pitchFamily="50" charset="0"/>
                </a:rPr>
                <a:t>NiMh</a:t>
              </a:r>
              <a:r>
                <a:rPr lang="en-IE" altLang="ja-JP" sz="1400" dirty="0">
                  <a:solidFill>
                    <a:schemeClr val="bg1">
                      <a:lumMod val="65000"/>
                    </a:schemeClr>
                  </a:solidFill>
                  <a:latin typeface="DIN OT" pitchFamily="50" charset="0"/>
                </a:rPr>
                <a:t>, Lead Acid, Lithium Ion</a:t>
              </a:r>
            </a:p>
            <a:p>
              <a:pPr marL="171450" indent="-171450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US" altLang="ja-JP" sz="1400" dirty="0">
                  <a:solidFill>
                    <a:schemeClr val="bg1">
                      <a:lumMod val="65000"/>
                    </a:schemeClr>
                  </a:solidFill>
                  <a:latin typeface="DIN OT" pitchFamily="50" charset="0"/>
                </a:rPr>
                <a:t>100 W -  3000 W</a:t>
              </a:r>
            </a:p>
            <a:p>
              <a:pPr marL="171450" indent="-171450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IE" altLang="ja-JP" sz="1400" dirty="0">
                  <a:solidFill>
                    <a:schemeClr val="bg1">
                      <a:lumMod val="65000"/>
                    </a:schemeClr>
                  </a:solidFill>
                  <a:latin typeface="DIN OT" pitchFamily="50" charset="0"/>
                </a:rPr>
                <a:t>Service Charger</a:t>
              </a:r>
              <a:endParaRPr lang="en-US" altLang="ja-JP" sz="1400" dirty="0">
                <a:solidFill>
                  <a:schemeClr val="bg1">
                    <a:lumMod val="65000"/>
                  </a:schemeClr>
                </a:solidFill>
                <a:latin typeface="DIN OT" pitchFamily="50" charset="0"/>
              </a:endParaRPr>
            </a:p>
            <a:p>
              <a:pPr marL="171450" indent="-171450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IE" altLang="ja-JP" sz="1400" dirty="0">
                  <a:solidFill>
                    <a:schemeClr val="bg1">
                      <a:lumMod val="65000"/>
                    </a:schemeClr>
                  </a:solidFill>
                  <a:latin typeface="DIN OT" pitchFamily="50" charset="0"/>
                </a:rPr>
                <a:t>Ultra fast charging algorithm </a:t>
              </a:r>
            </a:p>
            <a:p>
              <a:pPr marL="171450" indent="-171450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IE" altLang="ja-JP" sz="1400" dirty="0">
                  <a:solidFill>
                    <a:schemeClr val="bg1">
                      <a:lumMod val="65000"/>
                    </a:schemeClr>
                  </a:solidFill>
                  <a:latin typeface="DIN OT" pitchFamily="50" charset="0"/>
                </a:rPr>
                <a:t>IP Protection</a:t>
              </a:r>
            </a:p>
            <a:p>
              <a:pPr marL="171450" indent="-171450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IE" altLang="ja-JP" sz="1400" dirty="0">
                  <a:solidFill>
                    <a:schemeClr val="bg1">
                      <a:lumMod val="65000"/>
                    </a:schemeClr>
                  </a:solidFill>
                  <a:latin typeface="DIN OT" pitchFamily="50" charset="0"/>
                </a:rPr>
                <a:t>Wall mounting</a:t>
              </a:r>
            </a:p>
          </p:txBody>
        </p:sp>
        <p:cxnSp>
          <p:nvCxnSpPr>
            <p:cNvPr id="55" name="Gerade Verbindung 54"/>
            <p:cNvCxnSpPr/>
            <p:nvPr/>
          </p:nvCxnSpPr>
          <p:spPr>
            <a:xfrm flipV="1">
              <a:off x="9624380" y="4221088"/>
              <a:ext cx="20160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13A8B9D-4899-40EB-AADE-E85B5AA55F38}"/>
              </a:ext>
            </a:extLst>
          </p:cNvPr>
          <p:cNvGrpSpPr/>
          <p:nvPr/>
        </p:nvGrpSpPr>
        <p:grpSpPr>
          <a:xfrm>
            <a:off x="3644365" y="3897052"/>
            <a:ext cx="2451635" cy="2744023"/>
            <a:chOff x="3644365" y="3897052"/>
            <a:chExt cx="2451635" cy="2744023"/>
          </a:xfrm>
        </p:grpSpPr>
        <p:sp>
          <p:nvSpPr>
            <p:cNvPr id="10" name="Rechteck 9"/>
            <p:cNvSpPr/>
            <p:nvPr/>
          </p:nvSpPr>
          <p:spPr>
            <a:xfrm>
              <a:off x="3690433" y="3897052"/>
              <a:ext cx="2124000" cy="400110"/>
            </a:xfrm>
            <a:prstGeom prst="rect">
              <a:avLst/>
            </a:prstGeom>
          </p:spPr>
          <p:txBody>
            <a:bodyPr wrap="square" lIns="36000" rIns="0">
              <a:spAutoFit/>
            </a:bodyPr>
            <a:lstStyle/>
            <a:p>
              <a:pPr eaLnBrk="0" hangingPunct="0"/>
              <a:r>
                <a:rPr lang="en-US" sz="2000" dirty="0">
                  <a:solidFill>
                    <a:srgbClr val="1F1F1F">
                      <a:lumMod val="50000"/>
                      <a:lumOff val="50000"/>
                    </a:srgbClr>
                  </a:solidFill>
                  <a:latin typeface="DIN OT Medium" pitchFamily="50" charset="0"/>
                  <a:cs typeface="Calibri" panose="020F0502020204030204" pitchFamily="34" charset="0"/>
                </a:rPr>
                <a:t>BMS</a:t>
              </a:r>
            </a:p>
          </p:txBody>
        </p:sp>
        <p:pic>
          <p:nvPicPr>
            <p:cNvPr id="26" name="Picture 4" descr="\\LG-File\Groups\MARKTG\Grafik-Design\Produkte\ECI\BMS\Stihl_Free.png"/>
            <p:cNvPicPr>
              <a:picLocks noChangeAspect="1" noChangeArrowheads="1"/>
            </p:cNvPicPr>
            <p:nvPr/>
          </p:nvPicPr>
          <p:blipFill>
            <a:blip r:embed="rId8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558246">
              <a:off x="3902941" y="4661290"/>
              <a:ext cx="1419435" cy="659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feld 414"/>
            <p:cNvSpPr txBox="1"/>
            <p:nvPr/>
          </p:nvSpPr>
          <p:spPr>
            <a:xfrm>
              <a:off x="3644365" y="5651060"/>
              <a:ext cx="2451635" cy="990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IE" altLang="ja-JP" sz="1400" dirty="0">
                  <a:solidFill>
                    <a:schemeClr val="bg1">
                      <a:lumMod val="65000"/>
                    </a:schemeClr>
                  </a:solidFill>
                  <a:latin typeface="DIN OT" pitchFamily="50" charset="0"/>
                </a:rPr>
                <a:t>Up to 16S battery pack</a:t>
              </a:r>
            </a:p>
            <a:p>
              <a:pPr marL="171450" indent="-171450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IE" altLang="ja-JP" sz="1400" dirty="0">
                  <a:solidFill>
                    <a:schemeClr val="bg1">
                      <a:lumMod val="65000"/>
                    </a:schemeClr>
                  </a:solidFill>
                  <a:latin typeface="DIN OT" pitchFamily="50" charset="0"/>
                </a:rPr>
                <a:t>On board charger </a:t>
              </a:r>
            </a:p>
            <a:p>
              <a:pPr marL="171450" indent="-171450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IE" altLang="ja-JP" sz="1400" dirty="0">
                  <a:solidFill>
                    <a:schemeClr val="bg1">
                      <a:lumMod val="65000"/>
                    </a:schemeClr>
                  </a:solidFill>
                  <a:latin typeface="DIN OT" pitchFamily="50" charset="0"/>
                </a:rPr>
                <a:t>Different sleep modes </a:t>
              </a:r>
            </a:p>
            <a:p>
              <a:pPr marL="171450" indent="-171450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IE" altLang="ja-JP" sz="1400" dirty="0">
                  <a:solidFill>
                    <a:schemeClr val="bg1">
                      <a:lumMod val="65000"/>
                    </a:schemeClr>
                  </a:solidFill>
                  <a:latin typeface="DIN OT" pitchFamily="50" charset="0"/>
                </a:rPr>
                <a:t>Battery cell balancing</a:t>
              </a:r>
            </a:p>
            <a:p>
              <a:pPr marL="171450" indent="-171450">
                <a:lnSpc>
                  <a:spcPts val="1400"/>
                </a:lnSpc>
                <a:buFont typeface="Arial" panose="020B0604020202020204" pitchFamily="34" charset="0"/>
                <a:buChar char="•"/>
              </a:pPr>
              <a:r>
                <a:rPr lang="en-IE" altLang="ja-JP" sz="1400" dirty="0">
                  <a:solidFill>
                    <a:schemeClr val="bg1">
                      <a:lumMod val="65000"/>
                    </a:schemeClr>
                  </a:solidFill>
                  <a:latin typeface="DIN OT" pitchFamily="50" charset="0"/>
                </a:rPr>
                <a:t>Single cell monitoring</a:t>
              </a:r>
              <a:endParaRPr lang="en-US" altLang="ja-JP" sz="1400" dirty="0">
                <a:solidFill>
                  <a:schemeClr val="bg1">
                    <a:lumMod val="65000"/>
                  </a:schemeClr>
                </a:solidFill>
                <a:latin typeface="DIN OT" pitchFamily="50" charset="0"/>
              </a:endParaRPr>
            </a:p>
          </p:txBody>
        </p:sp>
        <p:cxnSp>
          <p:nvCxnSpPr>
            <p:cNvPr id="56" name="Gerade Verbindung 55"/>
            <p:cNvCxnSpPr/>
            <p:nvPr/>
          </p:nvCxnSpPr>
          <p:spPr>
            <a:xfrm flipV="1">
              <a:off x="3695583" y="4221088"/>
              <a:ext cx="20160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3" descr="C:\Users\7053107\AppData\Local\Temp\notes1BC773\HMI.png"/>
          <p:cNvPicPr>
            <a:picLocks noChangeAspect="1" noChangeArrowheads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3632" y="4396561"/>
            <a:ext cx="837558" cy="66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hteck 24"/>
          <p:cNvSpPr/>
          <p:nvPr/>
        </p:nvSpPr>
        <p:spPr>
          <a:xfrm>
            <a:off x="6554628" y="3888920"/>
            <a:ext cx="2124000" cy="400110"/>
          </a:xfrm>
          <a:prstGeom prst="rect">
            <a:avLst/>
          </a:prstGeom>
        </p:spPr>
        <p:txBody>
          <a:bodyPr wrap="square" lIns="36000" rIns="0">
            <a:spAutoFit/>
          </a:bodyPr>
          <a:lstStyle/>
          <a:p>
            <a:pPr eaLnBrk="0" hangingPunct="0"/>
            <a:r>
              <a:rPr lang="en-US" sz="2000" dirty="0">
                <a:solidFill>
                  <a:srgbClr val="1F1F1F">
                    <a:lumMod val="50000"/>
                    <a:lumOff val="50000"/>
                  </a:srgbClr>
                </a:solidFill>
                <a:latin typeface="DIN OT Medium" pitchFamily="50" charset="0"/>
                <a:cs typeface="Calibri" panose="020F0502020204030204" pitchFamily="34" charset="0"/>
              </a:rPr>
              <a:t>HMI</a:t>
            </a:r>
          </a:p>
        </p:txBody>
      </p:sp>
      <p:sp>
        <p:nvSpPr>
          <p:cNvPr id="44" name="Textfeld 22"/>
          <p:cNvSpPr txBox="1"/>
          <p:nvPr/>
        </p:nvSpPr>
        <p:spPr>
          <a:xfrm>
            <a:off x="6238357" y="5185777"/>
            <a:ext cx="3498050" cy="13490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IE" altLang="ja-JP" sz="1400" dirty="0">
                <a:solidFill>
                  <a:schemeClr val="bg1">
                    <a:lumMod val="65000"/>
                  </a:schemeClr>
                </a:solidFill>
                <a:latin typeface="DIN OT" pitchFamily="50" charset="0"/>
              </a:rPr>
              <a:t>8 Bit to 32 Bit Controller</a:t>
            </a:r>
          </a:p>
          <a:p>
            <a:pPr marL="171450" indent="-1714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IE" altLang="ja-JP" sz="1400" dirty="0">
                <a:solidFill>
                  <a:schemeClr val="bg1">
                    <a:lumMod val="65000"/>
                  </a:schemeClr>
                </a:solidFill>
                <a:latin typeface="DIN OT" pitchFamily="50" charset="0"/>
              </a:rPr>
              <a:t>Embedded operating system on customer demand</a:t>
            </a:r>
          </a:p>
          <a:p>
            <a:pPr marL="171450" indent="-1714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IE" altLang="ja-JP" sz="1400" dirty="0">
                <a:solidFill>
                  <a:schemeClr val="bg1">
                    <a:lumMod val="65000"/>
                  </a:schemeClr>
                </a:solidFill>
                <a:latin typeface="DIN OT" pitchFamily="50" charset="0"/>
              </a:rPr>
              <a:t>Service interface with cable or wireless communication</a:t>
            </a:r>
          </a:p>
          <a:p>
            <a:pPr marL="171450" indent="-1714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IE" altLang="ja-JP" sz="1400" dirty="0">
                <a:solidFill>
                  <a:schemeClr val="bg1">
                    <a:lumMod val="65000"/>
                  </a:schemeClr>
                </a:solidFill>
                <a:latin typeface="DIN OT" pitchFamily="50" charset="0"/>
              </a:rPr>
              <a:t>GUI Design / Surface Design</a:t>
            </a:r>
          </a:p>
          <a:p>
            <a:pPr marL="171450" indent="-1714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IE" altLang="ja-JP" sz="1400" dirty="0">
                <a:solidFill>
                  <a:schemeClr val="bg1">
                    <a:lumMod val="65000"/>
                  </a:schemeClr>
                </a:solidFill>
                <a:latin typeface="DIN OT" pitchFamily="50" charset="0"/>
              </a:rPr>
              <a:t>Audio Output /  Voice Input</a:t>
            </a:r>
          </a:p>
        </p:txBody>
      </p:sp>
      <p:cxnSp>
        <p:nvCxnSpPr>
          <p:cNvPr id="57" name="Gerade Verbindung 56"/>
          <p:cNvCxnSpPr/>
          <p:nvPr/>
        </p:nvCxnSpPr>
        <p:spPr>
          <a:xfrm flipV="1">
            <a:off x="6434698" y="4221088"/>
            <a:ext cx="20160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hteck 30"/>
          <p:cNvSpPr/>
          <p:nvPr/>
        </p:nvSpPr>
        <p:spPr>
          <a:xfrm>
            <a:off x="515380" y="3897052"/>
            <a:ext cx="2124000" cy="400110"/>
          </a:xfrm>
          <a:prstGeom prst="rect">
            <a:avLst/>
          </a:prstGeom>
        </p:spPr>
        <p:txBody>
          <a:bodyPr wrap="square" lIns="36000" rIns="0">
            <a:spAutoFit/>
          </a:bodyPr>
          <a:lstStyle/>
          <a:p>
            <a:pPr eaLnBrk="0" hangingPunct="0"/>
            <a:r>
              <a:rPr lang="en-US" sz="2000" dirty="0">
                <a:solidFill>
                  <a:srgbClr val="1F1F1F">
                    <a:lumMod val="50000"/>
                    <a:lumOff val="50000"/>
                  </a:srgbClr>
                </a:solidFill>
                <a:latin typeface="DIN OT Medium" pitchFamily="50" charset="0"/>
                <a:cs typeface="Calibri" panose="020F0502020204030204" pitchFamily="34" charset="0"/>
              </a:rPr>
              <a:t>Inverter</a:t>
            </a:r>
          </a:p>
        </p:txBody>
      </p:sp>
      <p:sp>
        <p:nvSpPr>
          <p:cNvPr id="49" name="Textfeld 908"/>
          <p:cNvSpPr txBox="1"/>
          <p:nvPr/>
        </p:nvSpPr>
        <p:spPr>
          <a:xfrm>
            <a:off x="478216" y="5115718"/>
            <a:ext cx="2772308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IE" altLang="ja-JP" sz="1400" dirty="0">
                <a:solidFill>
                  <a:schemeClr val="bg1">
                    <a:lumMod val="65000"/>
                  </a:schemeClr>
                </a:solidFill>
                <a:latin typeface="DIN OT" pitchFamily="50" charset="0"/>
              </a:rPr>
              <a:t>From 6 W to 5000 W</a:t>
            </a:r>
          </a:p>
          <a:p>
            <a:pPr marL="171450" indent="-1714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IE" altLang="ja-JP" sz="1400" dirty="0">
                <a:solidFill>
                  <a:schemeClr val="bg1">
                    <a:lumMod val="65000"/>
                  </a:schemeClr>
                </a:solidFill>
                <a:latin typeface="DIN OT" pitchFamily="50" charset="0"/>
              </a:rPr>
              <a:t>DC/EC or AC/EC technology</a:t>
            </a:r>
          </a:p>
          <a:p>
            <a:pPr marL="171450" indent="-1714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IE" altLang="ja-JP" sz="1400" dirty="0">
                <a:solidFill>
                  <a:schemeClr val="bg1">
                    <a:lumMod val="65000"/>
                  </a:schemeClr>
                </a:solidFill>
                <a:latin typeface="DIN OT" pitchFamily="50" charset="0"/>
              </a:rPr>
              <a:t>High efficiency EEI &lt; 0,20</a:t>
            </a:r>
          </a:p>
          <a:p>
            <a:pPr marL="171450" indent="-1714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IE" altLang="ja-JP" sz="1400" dirty="0">
                <a:solidFill>
                  <a:schemeClr val="bg1">
                    <a:lumMod val="65000"/>
                  </a:schemeClr>
                </a:solidFill>
                <a:latin typeface="DIN OT" pitchFamily="50" charset="0"/>
              </a:rPr>
              <a:t>1 to 3 phase current </a:t>
            </a:r>
            <a:br>
              <a:rPr lang="en-IE" altLang="ja-JP" sz="1400" dirty="0">
                <a:solidFill>
                  <a:schemeClr val="bg1">
                    <a:lumMod val="65000"/>
                  </a:schemeClr>
                </a:solidFill>
                <a:latin typeface="DIN OT" pitchFamily="50" charset="0"/>
              </a:rPr>
            </a:br>
            <a:r>
              <a:rPr lang="en-IE" altLang="ja-JP" sz="1400" dirty="0">
                <a:solidFill>
                  <a:schemeClr val="bg1">
                    <a:lumMod val="65000"/>
                  </a:schemeClr>
                </a:solidFill>
                <a:latin typeface="DIN OT" pitchFamily="50" charset="0"/>
              </a:rPr>
              <a:t>(AC 100V/230 / 400 V)</a:t>
            </a:r>
          </a:p>
          <a:p>
            <a:pPr marL="171450" indent="-1714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IE" altLang="ja-JP" sz="1400" dirty="0">
                <a:solidFill>
                  <a:schemeClr val="bg1">
                    <a:lumMod val="65000"/>
                  </a:schemeClr>
                </a:solidFill>
                <a:latin typeface="DIN OT" pitchFamily="50" charset="0"/>
              </a:rPr>
              <a:t>Sensor or sensor less control </a:t>
            </a:r>
          </a:p>
          <a:p>
            <a:pPr marL="171450" indent="-1714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IE" altLang="ja-JP" sz="1400" dirty="0">
                <a:solidFill>
                  <a:schemeClr val="bg1">
                    <a:lumMod val="65000"/>
                  </a:schemeClr>
                </a:solidFill>
                <a:latin typeface="DIN OT" pitchFamily="50" charset="0"/>
              </a:rPr>
              <a:t>Fan motor &amp; EEV drive</a:t>
            </a:r>
          </a:p>
          <a:p>
            <a:pPr marL="171450" indent="-1714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IE" altLang="ja-JP" sz="1400" dirty="0">
                <a:solidFill>
                  <a:schemeClr val="bg1">
                    <a:lumMod val="65000"/>
                  </a:schemeClr>
                </a:solidFill>
                <a:latin typeface="DIN OT" pitchFamily="50" charset="0"/>
              </a:rPr>
              <a:t>Four way valve</a:t>
            </a:r>
          </a:p>
        </p:txBody>
      </p:sp>
      <p:cxnSp>
        <p:nvCxnSpPr>
          <p:cNvPr id="58" name="Gerade Verbindung 57"/>
          <p:cNvCxnSpPr>
            <a:cxnSpLocks/>
          </p:cNvCxnSpPr>
          <p:nvPr/>
        </p:nvCxnSpPr>
        <p:spPr>
          <a:xfrm>
            <a:off x="515380" y="4221088"/>
            <a:ext cx="232627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5F566D5-4420-44E5-9FC5-22E5814363DA}"/>
              </a:ext>
            </a:extLst>
          </p:cNvPr>
          <p:cNvSpPr/>
          <p:nvPr/>
        </p:nvSpPr>
        <p:spPr>
          <a:xfrm>
            <a:off x="181386" y="1058908"/>
            <a:ext cx="2721655" cy="2802882"/>
          </a:xfrm>
          <a:prstGeom prst="rect">
            <a:avLst/>
          </a:prstGeom>
          <a:noFill/>
          <a:ln w="28575"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8556FE9-EE25-4B5E-AC40-0B6322C6CB5F}"/>
              </a:ext>
            </a:extLst>
          </p:cNvPr>
          <p:cNvCxnSpPr>
            <a:cxnSpLocks/>
          </p:cNvCxnSpPr>
          <p:nvPr/>
        </p:nvCxnSpPr>
        <p:spPr>
          <a:xfrm>
            <a:off x="1636943" y="6751549"/>
            <a:ext cx="742029" cy="0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980E25E-3565-47C0-BDE2-033B10E57913}"/>
              </a:ext>
            </a:extLst>
          </p:cNvPr>
          <p:cNvSpPr txBox="1"/>
          <p:nvPr/>
        </p:nvSpPr>
        <p:spPr>
          <a:xfrm>
            <a:off x="2357376" y="6591798"/>
            <a:ext cx="26661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00B0F0"/>
                </a:solidFill>
              </a:rPr>
              <a:t>Standard </a:t>
            </a:r>
            <a:r>
              <a:rPr lang="fr-FR" sz="1100" dirty="0" err="1">
                <a:solidFill>
                  <a:srgbClr val="00B0F0"/>
                </a:solidFill>
              </a:rPr>
              <a:t>products</a:t>
            </a:r>
            <a:r>
              <a:rPr lang="fr-FR" sz="1100" dirty="0">
                <a:solidFill>
                  <a:srgbClr val="00B0F0"/>
                </a:solidFill>
              </a:rPr>
              <a:t> </a:t>
            </a:r>
            <a:r>
              <a:rPr lang="fr-FR" sz="1100" dirty="0" err="1">
                <a:solidFill>
                  <a:srgbClr val="00B0F0"/>
                </a:solidFill>
              </a:rPr>
              <a:t>available</a:t>
            </a:r>
            <a:r>
              <a:rPr lang="fr-FR" sz="1100" dirty="0">
                <a:solidFill>
                  <a:srgbClr val="00B0F0"/>
                </a:solidFill>
              </a:rPr>
              <a:t> </a:t>
            </a:r>
            <a:r>
              <a:rPr lang="fr-FR" sz="1100" dirty="0" err="1">
                <a:solidFill>
                  <a:srgbClr val="00B0F0"/>
                </a:solidFill>
              </a:rPr>
              <a:t>through</a:t>
            </a:r>
            <a:r>
              <a:rPr lang="fr-FR" sz="1100" dirty="0">
                <a:solidFill>
                  <a:srgbClr val="00B0F0"/>
                </a:solidFill>
              </a:rPr>
              <a:t> Avnet </a:t>
            </a:r>
          </a:p>
        </p:txBody>
      </p:sp>
    </p:spTree>
    <p:extLst>
      <p:ext uri="{BB962C8B-B14F-4D97-AF65-F5344CB8AC3E}">
        <p14:creationId xmlns:p14="http://schemas.microsoft.com/office/powerpoint/2010/main" val="134027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4" grpId="0"/>
      <p:bldP spid="31" grpId="0"/>
      <p:bldP spid="49" grpId="0"/>
      <p:bldP spid="3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411538"/>
            <a:ext cx="12196904" cy="489986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altLang="ja-JP" sz="3200" dirty="0">
                <a:ea typeface="ＭＳ Ｐゴシック" pitchFamily="34" charset="-128"/>
              </a:rPr>
              <a:t>	PIDEU System Certifications</a:t>
            </a:r>
            <a:endParaRPr lang="en-US" sz="3200" dirty="0"/>
          </a:p>
        </p:txBody>
      </p:sp>
      <p:sp>
        <p:nvSpPr>
          <p:cNvPr id="6" name="Text Box 47"/>
          <p:cNvSpPr txBox="1">
            <a:spLocks noChangeArrowheads="1"/>
          </p:cNvSpPr>
          <p:nvPr/>
        </p:nvSpPr>
        <p:spPr bwMode="auto">
          <a:xfrm>
            <a:off x="1253870" y="4734508"/>
            <a:ext cx="147002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82800" anchor="ctr" anchorCtr="1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ja-JP" sz="2000" b="0" dirty="0">
                <a:solidFill>
                  <a:srgbClr val="1F1F1F"/>
                </a:solidFill>
                <a:latin typeface="DIN OT Medium" pitchFamily="50" charset="0"/>
                <a:cs typeface="Arial" pitchFamily="34" charset="0"/>
              </a:rPr>
              <a:t>ISO 9001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ja-JP" dirty="0">
                <a:solidFill>
                  <a:srgbClr val="1F1F1F"/>
                </a:solidFill>
                <a:latin typeface="DIN OT Medium" pitchFamily="50" charset="0"/>
                <a:cs typeface="Arial" pitchFamily="34" charset="0"/>
              </a:rPr>
              <a:t>Certified in 1993</a:t>
            </a:r>
          </a:p>
        </p:txBody>
      </p:sp>
      <p:sp>
        <p:nvSpPr>
          <p:cNvPr id="7" name="Text Box 47"/>
          <p:cNvSpPr txBox="1">
            <a:spLocks noChangeArrowheads="1"/>
          </p:cNvSpPr>
          <p:nvPr/>
        </p:nvSpPr>
        <p:spPr bwMode="auto">
          <a:xfrm>
            <a:off x="4319853" y="4731287"/>
            <a:ext cx="147002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82800" anchor="ctr" anchorCtr="1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ja-JP" sz="2000" b="0" dirty="0">
                <a:solidFill>
                  <a:srgbClr val="1F1F1F"/>
                </a:solidFill>
                <a:latin typeface="DIN OT Medium" pitchFamily="50" charset="0"/>
                <a:cs typeface="Arial" pitchFamily="34" charset="0"/>
              </a:rPr>
              <a:t>ISO 14001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ja-JP" dirty="0">
                <a:solidFill>
                  <a:srgbClr val="1F1F1F"/>
                </a:solidFill>
                <a:latin typeface="DIN OT Medium" pitchFamily="50" charset="0"/>
                <a:cs typeface="Arial" pitchFamily="34" charset="0"/>
              </a:rPr>
              <a:t>Certified in 1999</a:t>
            </a:r>
          </a:p>
        </p:txBody>
      </p:sp>
      <p:pic>
        <p:nvPicPr>
          <p:cNvPr id="8" name="Picture 5"/>
          <p:cNvPicPr preferRelativeResize="0"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5657" y="1032865"/>
            <a:ext cx="2700300" cy="3583392"/>
          </a:xfrm>
          <a:prstGeom prst="rect">
            <a:avLst/>
          </a:prstGeom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114300" sx="101000" sy="101000" algn="ctr" rotWithShape="0">
              <a:schemeClr val="bg2">
                <a:lumMod val="75000"/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9619843" y="4734304"/>
            <a:ext cx="147002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82800" anchor="ctr" anchorCtr="1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ja-JP" sz="2000" b="0" dirty="0">
                <a:solidFill>
                  <a:srgbClr val="1F1F1F"/>
                </a:solidFill>
                <a:latin typeface="DIN OT Medium" pitchFamily="50" charset="0"/>
                <a:cs typeface="Arial" pitchFamily="34" charset="0"/>
              </a:rPr>
              <a:t>ISO/IEC 27001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ja-JP" dirty="0">
                <a:solidFill>
                  <a:srgbClr val="1F1F1F"/>
                </a:solidFill>
                <a:latin typeface="DIN OT Medium" pitchFamily="50" charset="0"/>
                <a:cs typeface="Arial" pitchFamily="34" charset="0"/>
              </a:rPr>
              <a:t>Certified in 2008</a:t>
            </a:r>
          </a:p>
        </p:txBody>
      </p:sp>
      <p:pic>
        <p:nvPicPr>
          <p:cNvPr id="10" name="Picture 7"/>
          <p:cNvPicPr preferRelativeResize="0"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4719" y="1032866"/>
            <a:ext cx="2800938" cy="3583391"/>
          </a:xfrm>
          <a:prstGeom prst="rect">
            <a:avLst/>
          </a:prstGeom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114300" sx="101000" sy="101000" algn="ctr" rotWithShape="0">
              <a:schemeClr val="bg2">
                <a:lumMod val="75000"/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 Box 47"/>
          <p:cNvSpPr txBox="1">
            <a:spLocks noChangeArrowheads="1"/>
          </p:cNvSpPr>
          <p:nvPr/>
        </p:nvSpPr>
        <p:spPr bwMode="auto">
          <a:xfrm>
            <a:off x="6742161" y="4712116"/>
            <a:ext cx="1889460" cy="5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82800" anchor="ctr" anchorCtr="1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ja-JP" sz="2000" b="0" dirty="0">
                <a:solidFill>
                  <a:srgbClr val="1F1F1F"/>
                </a:solidFill>
                <a:latin typeface="DIN OT Medium" pitchFamily="50" charset="0"/>
                <a:cs typeface="Arial" pitchFamily="34" charset="0"/>
              </a:rPr>
              <a:t>ISO/TS 16949</a:t>
            </a:r>
            <a:r>
              <a:rPr lang="en-US" altLang="ja-JP" dirty="0">
                <a:solidFill>
                  <a:srgbClr val="1F1F1F"/>
                </a:solidFill>
                <a:latin typeface="DIN OT Medium" pitchFamily="50" charset="0"/>
                <a:cs typeface="Arial" pitchFamily="34" charset="0"/>
              </a:rPr>
              <a:t> 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ja-JP" dirty="0">
                <a:solidFill>
                  <a:srgbClr val="1F1F1F"/>
                </a:solidFill>
                <a:latin typeface="DIN OT Medium" pitchFamily="50" charset="0"/>
                <a:cs typeface="Arial" pitchFamily="34" charset="0"/>
              </a:rPr>
              <a:t>Certified in 2007</a:t>
            </a:r>
          </a:p>
        </p:txBody>
      </p:sp>
      <p:pic>
        <p:nvPicPr>
          <p:cNvPr id="12" name="Picture 9"/>
          <p:cNvPicPr preferRelativeResize="0"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13" y="1051862"/>
            <a:ext cx="2844316" cy="3564396"/>
          </a:xfrm>
          <a:prstGeom prst="rect">
            <a:avLst/>
          </a:prstGeom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114300" sx="101000" sy="101000" algn="ctr" rotWithShape="0">
              <a:schemeClr val="bg2">
                <a:lumMod val="75000"/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10"/>
          <p:cNvPicPr preferRelativeResize="0"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9696" y="1038006"/>
            <a:ext cx="2821201" cy="3578251"/>
          </a:xfrm>
          <a:prstGeom prst="rect">
            <a:avLst/>
          </a:prstGeom>
          <a:noFill/>
          <a:ln>
            <a:solidFill>
              <a:schemeClr val="tx1">
                <a:lumMod val="25000"/>
                <a:lumOff val="75000"/>
              </a:schemeClr>
            </a:solidFill>
          </a:ln>
          <a:effectLst>
            <a:outerShdw blurRad="114300" sx="101000" sy="101000" algn="ctr" rotWithShape="0">
              <a:schemeClr val="bg2">
                <a:lumMod val="75000"/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4" name="Group 35"/>
          <p:cNvGrpSpPr>
            <a:grpSpLocks/>
          </p:cNvGrpSpPr>
          <p:nvPr/>
        </p:nvGrpSpPr>
        <p:grpSpPr bwMode="auto">
          <a:xfrm>
            <a:off x="4079776" y="5301208"/>
            <a:ext cx="3671887" cy="1439863"/>
            <a:chOff x="2699" y="2795"/>
            <a:chExt cx="1270" cy="680"/>
          </a:xfrm>
        </p:grpSpPr>
        <p:pic>
          <p:nvPicPr>
            <p:cNvPr id="15" name="Picture 36" descr="vde_drei"/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2" y="3312"/>
              <a:ext cx="252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7" descr="Round"/>
            <p:cNvPicPr preferRelativeResize="0"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" y="3158"/>
              <a:ext cx="22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8" descr="csa_ca"/>
            <p:cNvPicPr preferRelativeResize="0"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2795"/>
              <a:ext cx="237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9" descr="eurofins_gs_frame_4c_175x117"/>
            <p:cNvPicPr preferRelativeResize="0"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2" y="2931"/>
              <a:ext cx="311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0" descr="ul"/>
            <p:cNvPicPr preferRelativeResize="0"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7" y="2840"/>
              <a:ext cx="19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1" descr="TUVdotCOM_TextwithImageflexible"/>
            <p:cNvPicPr preferRelativeResize="0"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" y="3067"/>
              <a:ext cx="363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2" descr="logo_ekmark_60"/>
            <p:cNvPicPr preferRelativeResize="0"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0" y="3308"/>
              <a:ext cx="303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 Box 48"/>
          <p:cNvSpPr txBox="1">
            <a:spLocks noChangeArrowheads="1"/>
          </p:cNvSpPr>
          <p:nvPr/>
        </p:nvSpPr>
        <p:spPr bwMode="auto">
          <a:xfrm>
            <a:off x="5291209" y="5886944"/>
            <a:ext cx="1327150" cy="42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82800" anchor="ctr" anchorCtr="1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ja-JP" sz="1600" b="0" dirty="0">
                <a:solidFill>
                  <a:srgbClr val="1F1F1F"/>
                </a:solidFill>
                <a:latin typeface="DIN OT Medium" pitchFamily="50" charset="0"/>
                <a:cs typeface="Arial" pitchFamily="34" charset="0"/>
              </a:rPr>
              <a:t>Product safety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de-DE" altLang="ja-JP" sz="1600" b="0" dirty="0">
                <a:solidFill>
                  <a:srgbClr val="1F1F1F"/>
                </a:solidFill>
                <a:latin typeface="DIN OT Medium" pitchFamily="50" charset="0"/>
                <a:cs typeface="Arial" pitchFamily="34" charset="0"/>
              </a:rPr>
              <a:t>Certifications</a:t>
            </a:r>
            <a:endParaRPr lang="en-US" altLang="ja-JP" sz="1600" b="0" dirty="0">
              <a:solidFill>
                <a:srgbClr val="1F1F1F"/>
              </a:solidFill>
              <a:latin typeface="DIN OT Medium" pitchFamily="50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730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2408487" y="2736503"/>
            <a:ext cx="741682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800" dirty="0" err="1">
                <a:solidFill>
                  <a:schemeClr val="bg2"/>
                </a:solidFill>
                <a:latin typeface="DIN OT Medium" pitchFamily="50" charset="0"/>
              </a:rPr>
              <a:t>Why</a:t>
            </a:r>
            <a:r>
              <a:rPr lang="de-DE" sz="2800" dirty="0">
                <a:solidFill>
                  <a:schemeClr val="bg2"/>
                </a:solidFill>
                <a:latin typeface="DIN OT Medium" pitchFamily="50" charset="0"/>
              </a:rPr>
              <a:t> </a:t>
            </a:r>
            <a:r>
              <a:rPr lang="de-DE" sz="2800" dirty="0" err="1">
                <a:solidFill>
                  <a:schemeClr val="bg2"/>
                </a:solidFill>
                <a:latin typeface="DIN OT Medium" pitchFamily="50" charset="0"/>
              </a:rPr>
              <a:t>take</a:t>
            </a:r>
            <a:r>
              <a:rPr lang="de-DE" sz="2800" dirty="0">
                <a:solidFill>
                  <a:schemeClr val="bg2"/>
                </a:solidFill>
                <a:latin typeface="DIN OT Medium" pitchFamily="50" charset="0"/>
              </a:rPr>
              <a:t> </a:t>
            </a:r>
            <a:r>
              <a:rPr lang="de-DE" sz="2800" dirty="0" err="1">
                <a:solidFill>
                  <a:schemeClr val="bg2"/>
                </a:solidFill>
                <a:latin typeface="DIN OT Medium" pitchFamily="50" charset="0"/>
              </a:rPr>
              <a:t>the</a:t>
            </a:r>
            <a:r>
              <a:rPr lang="de-DE" sz="2800" dirty="0">
                <a:solidFill>
                  <a:schemeClr val="bg2"/>
                </a:solidFill>
                <a:latin typeface="DIN OT Medium" pitchFamily="50" charset="0"/>
              </a:rPr>
              <a:t> modular route </a:t>
            </a:r>
            <a:r>
              <a:rPr lang="de-DE" sz="2800" dirty="0" err="1">
                <a:solidFill>
                  <a:schemeClr val="bg2"/>
                </a:solidFill>
                <a:latin typeface="DIN OT Medium" pitchFamily="50" charset="0"/>
              </a:rPr>
              <a:t>with</a:t>
            </a:r>
            <a:r>
              <a:rPr lang="de-DE" sz="2800" dirty="0">
                <a:solidFill>
                  <a:schemeClr val="bg2"/>
                </a:solidFill>
                <a:latin typeface="DIN OT Medium" pitchFamily="50" charset="0"/>
              </a:rPr>
              <a:t> Panasonic?</a:t>
            </a:r>
            <a:endParaRPr lang="en-US" sz="2800" dirty="0">
              <a:solidFill>
                <a:schemeClr val="bg2"/>
              </a:solidFill>
              <a:latin typeface="DIN OT Medium" pitchFamily="50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360969" y="1635865"/>
            <a:ext cx="68407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7200" dirty="0">
                <a:solidFill>
                  <a:schemeClr val="bg2"/>
                </a:solidFill>
                <a:latin typeface="DIN OT Medium" pitchFamily="50" charset="0"/>
              </a:rPr>
              <a:t>2</a:t>
            </a:r>
            <a:endParaRPr lang="en-US" sz="7200" dirty="0">
              <a:solidFill>
                <a:schemeClr val="bg2"/>
              </a:solidFill>
              <a:latin typeface="DIN OT Medium" pitchFamily="50" charset="0"/>
            </a:endParaRPr>
          </a:p>
        </p:txBody>
      </p:sp>
      <p:pic>
        <p:nvPicPr>
          <p:cNvPr id="9" name="Picture 5" descr="C:\Users\70H4892\Desktop\Presentation Material\Logos\Panasonic_b_nega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4040" y="6594328"/>
            <a:ext cx="893981" cy="1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ingekerbter Richtungspfeil 9"/>
          <p:cNvSpPr/>
          <p:nvPr/>
        </p:nvSpPr>
        <p:spPr>
          <a:xfrm>
            <a:off x="731404" y="1736812"/>
            <a:ext cx="1044116" cy="2664296"/>
          </a:xfrm>
          <a:prstGeom prst="chevron">
            <a:avLst>
              <a:gd name="adj" fmla="val 67068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044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458" y="416109"/>
            <a:ext cx="11523133" cy="266700"/>
          </a:xfrm>
        </p:spPr>
        <p:txBody>
          <a:bodyPr>
            <a:noAutofit/>
          </a:bodyPr>
          <a:lstStyle/>
          <a:p>
            <a:r>
              <a:rPr lang="de-DE" sz="3200" dirty="0"/>
              <a:t>	Benefits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Panasonic Modular Solutions</a:t>
            </a:r>
            <a:endParaRPr lang="en-US" sz="3200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916133"/>
              </p:ext>
            </p:extLst>
          </p:nvPr>
        </p:nvGraphicFramePr>
        <p:xfrm>
          <a:off x="862026" y="3915054"/>
          <a:ext cx="5064204" cy="238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34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989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018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5298">
                <a:tc>
                  <a:txBody>
                    <a:bodyPr/>
                    <a:lstStyle/>
                    <a:p>
                      <a:endParaRPr lang="en-US" sz="1100" b="0" i="1" kern="1200" dirty="0">
                        <a:solidFill>
                          <a:schemeClr val="dk1"/>
                        </a:solidFill>
                        <a:latin typeface="DIN OT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latin typeface="DIN OT Medium" pitchFamily="50" charset="0"/>
                        </a:rPr>
                        <a:t>Benefits</a:t>
                      </a:r>
                      <a:endParaRPr lang="en-US" sz="1100" b="0" dirty="0">
                        <a:latin typeface="DIN OT Medium" pitchFamily="50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accent4"/>
                        </a:solidFill>
                        <a:latin typeface="Wingdings" panose="050000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5496">
                <a:tc>
                  <a:txBody>
                    <a:bodyPr/>
                    <a:lstStyle/>
                    <a:p>
                      <a:r>
                        <a:rPr lang="de-DE" sz="1100" b="0" i="1" kern="1200" dirty="0">
                          <a:solidFill>
                            <a:schemeClr val="dk1"/>
                          </a:solidFill>
                          <a:latin typeface="DIN OT" pitchFamily="50" charset="0"/>
                          <a:ea typeface="+mn-ea"/>
                          <a:cs typeface="+mn-cs"/>
                        </a:rPr>
                        <a:t>RF Design</a:t>
                      </a:r>
                      <a:endParaRPr lang="en-US" sz="1100" b="0" i="1" kern="1200" dirty="0">
                        <a:solidFill>
                          <a:schemeClr val="dk1"/>
                        </a:solidFill>
                        <a:latin typeface="DIN OT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latin typeface="DIN OT" pitchFamily="50" charset="0"/>
                        </a:rPr>
                        <a:t>RF </a:t>
                      </a:r>
                      <a:r>
                        <a:rPr lang="de-DE" sz="1100" b="0" dirty="0" err="1">
                          <a:latin typeface="DIN OT" pitchFamily="50" charset="0"/>
                        </a:rPr>
                        <a:t>team</a:t>
                      </a:r>
                      <a:r>
                        <a:rPr lang="de-DE" sz="1100" b="0" dirty="0">
                          <a:latin typeface="DIN OT" pitchFamily="50" charset="0"/>
                        </a:rPr>
                        <a:t> </a:t>
                      </a:r>
                      <a:r>
                        <a:rPr lang="de-DE" sz="1100" b="0" dirty="0" err="1">
                          <a:latin typeface="DIN OT" pitchFamily="50" charset="0"/>
                        </a:rPr>
                        <a:t>needs</a:t>
                      </a:r>
                      <a:r>
                        <a:rPr lang="de-DE" sz="1100" b="0" dirty="0">
                          <a:latin typeface="DIN OT" pitchFamily="50" charset="0"/>
                        </a:rPr>
                        <a:t> </a:t>
                      </a:r>
                      <a:r>
                        <a:rPr lang="de-DE" sz="1100" b="0" dirty="0" err="1">
                          <a:latin typeface="DIN OT" pitchFamily="50" charset="0"/>
                        </a:rPr>
                        <a:t>less</a:t>
                      </a:r>
                      <a:r>
                        <a:rPr lang="de-DE" sz="1100" b="0" dirty="0">
                          <a:latin typeface="DIN OT" pitchFamily="50" charset="0"/>
                        </a:rPr>
                        <a:t> </a:t>
                      </a:r>
                      <a:r>
                        <a:rPr lang="de-DE" sz="1100" b="0" dirty="0" err="1">
                          <a:latin typeface="DIN OT" pitchFamily="50" charset="0"/>
                        </a:rPr>
                        <a:t>board</a:t>
                      </a:r>
                      <a:r>
                        <a:rPr lang="de-DE" sz="1100" b="0" dirty="0">
                          <a:latin typeface="DIN OT" pitchFamily="50" charset="0"/>
                        </a:rPr>
                        <a:t> design </a:t>
                      </a:r>
                      <a:r>
                        <a:rPr lang="de-DE" sz="1100" b="0" dirty="0" err="1">
                          <a:latin typeface="DIN OT" pitchFamily="50" charset="0"/>
                        </a:rPr>
                        <a:t>iterations</a:t>
                      </a:r>
                      <a:endParaRPr lang="en-US" sz="1100" b="0" dirty="0">
                        <a:latin typeface="DIN OT" pitchFamily="50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accent4"/>
                          </a:solidFill>
                          <a:latin typeface="Wingdings" panose="05000000000000000000" pitchFamily="2" charset="2"/>
                        </a:rPr>
                        <a:t>ü</a:t>
                      </a:r>
                      <a:endParaRPr lang="en-US" sz="1200" b="1" dirty="0">
                        <a:solidFill>
                          <a:schemeClr val="accent4"/>
                        </a:solidFill>
                        <a:latin typeface="Wingdings" panose="05000000000000000000" pitchFamily="2" charset="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3664">
                <a:tc>
                  <a:txBody>
                    <a:bodyPr/>
                    <a:lstStyle/>
                    <a:p>
                      <a:r>
                        <a:rPr lang="de-DE" sz="1100" i="1" dirty="0">
                          <a:latin typeface="DIN OT" pitchFamily="50" charset="0"/>
                        </a:rPr>
                        <a:t>Size</a:t>
                      </a:r>
                      <a:endParaRPr lang="en-US" sz="1100" i="1" dirty="0">
                        <a:latin typeface="DIN OT" pitchFamily="50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>
                          <a:latin typeface="DIN OT" pitchFamily="50" charset="0"/>
                        </a:rPr>
                        <a:t>Saves</a:t>
                      </a:r>
                      <a:r>
                        <a:rPr lang="de-DE" sz="1100" dirty="0">
                          <a:latin typeface="DIN OT" pitchFamily="50" charset="0"/>
                        </a:rPr>
                        <a:t> </a:t>
                      </a:r>
                      <a:r>
                        <a:rPr lang="de-DE" sz="1100" dirty="0" err="1">
                          <a:latin typeface="DIN OT" pitchFamily="50" charset="0"/>
                        </a:rPr>
                        <a:t>board</a:t>
                      </a:r>
                      <a:r>
                        <a:rPr lang="de-DE" sz="1100" dirty="0">
                          <a:latin typeface="DIN OT" pitchFamily="50" charset="0"/>
                        </a:rPr>
                        <a:t> </a:t>
                      </a:r>
                      <a:r>
                        <a:rPr lang="de-DE" sz="1100" dirty="0" err="1">
                          <a:latin typeface="DIN OT" pitchFamily="50" charset="0"/>
                        </a:rPr>
                        <a:t>area</a:t>
                      </a:r>
                      <a:endParaRPr lang="en-US" sz="1100" dirty="0">
                        <a:latin typeface="DIN OT" pitchFamily="50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>
                          <a:solidFill>
                            <a:schemeClr val="accent4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  <a:endParaRPr lang="en-US" sz="1200" b="1" kern="1200" dirty="0">
                        <a:solidFill>
                          <a:schemeClr val="accent4"/>
                        </a:solidFill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3664">
                <a:tc>
                  <a:txBody>
                    <a:bodyPr/>
                    <a:lstStyle/>
                    <a:p>
                      <a:r>
                        <a:rPr lang="de-DE" sz="1100" i="1" dirty="0" err="1">
                          <a:latin typeface="DIN OT" pitchFamily="50" charset="0"/>
                        </a:rPr>
                        <a:t>Procurement</a:t>
                      </a:r>
                      <a:endParaRPr lang="en-US" sz="1100" i="1" dirty="0">
                        <a:latin typeface="DIN OT" pitchFamily="50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>
                          <a:latin typeface="DIN OT" pitchFamily="50" charset="0"/>
                        </a:rPr>
                        <a:t>Reduced</a:t>
                      </a:r>
                      <a:r>
                        <a:rPr lang="de-DE" sz="1100" dirty="0">
                          <a:latin typeface="DIN OT" pitchFamily="50" charset="0"/>
                        </a:rPr>
                        <a:t> operational </a:t>
                      </a:r>
                      <a:r>
                        <a:rPr lang="de-DE" sz="1100" dirty="0" err="1">
                          <a:latin typeface="DIN OT" pitchFamily="50" charset="0"/>
                        </a:rPr>
                        <a:t>costs</a:t>
                      </a:r>
                      <a:endParaRPr lang="en-US" sz="1100" dirty="0">
                        <a:latin typeface="DIN OT" pitchFamily="50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>
                          <a:solidFill>
                            <a:schemeClr val="accent4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  <a:endParaRPr lang="en-US" sz="1200" b="1" kern="1200" dirty="0">
                        <a:solidFill>
                          <a:schemeClr val="accent4"/>
                        </a:solidFill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3664">
                <a:tc>
                  <a:txBody>
                    <a:bodyPr/>
                    <a:lstStyle/>
                    <a:p>
                      <a:r>
                        <a:rPr lang="de-DE" sz="1100" i="1" dirty="0" err="1">
                          <a:latin typeface="DIN OT" pitchFamily="50" charset="0"/>
                        </a:rPr>
                        <a:t>Assembly</a:t>
                      </a:r>
                      <a:endParaRPr lang="en-US" sz="1100" i="1" dirty="0">
                        <a:latin typeface="DIN OT" pitchFamily="50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>
                          <a:latin typeface="DIN OT" pitchFamily="50" charset="0"/>
                        </a:rPr>
                        <a:t>Reduced</a:t>
                      </a:r>
                      <a:r>
                        <a:rPr lang="de-DE" sz="1100" baseline="0" dirty="0">
                          <a:latin typeface="DIN OT" pitchFamily="50" charset="0"/>
                        </a:rPr>
                        <a:t> </a:t>
                      </a:r>
                      <a:r>
                        <a:rPr lang="de-DE" sz="1100" baseline="0" dirty="0" err="1">
                          <a:latin typeface="DIN OT" pitchFamily="50" charset="0"/>
                        </a:rPr>
                        <a:t>production</a:t>
                      </a:r>
                      <a:r>
                        <a:rPr lang="de-DE" sz="1100" baseline="0" dirty="0">
                          <a:latin typeface="DIN OT" pitchFamily="50" charset="0"/>
                        </a:rPr>
                        <a:t> </a:t>
                      </a:r>
                      <a:r>
                        <a:rPr lang="de-DE" sz="1100" baseline="0" dirty="0" err="1">
                          <a:latin typeface="DIN OT" pitchFamily="50" charset="0"/>
                        </a:rPr>
                        <a:t>costs</a:t>
                      </a:r>
                      <a:endParaRPr lang="en-US" sz="1100" dirty="0">
                        <a:latin typeface="DIN OT" pitchFamily="50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>
                          <a:solidFill>
                            <a:schemeClr val="accent4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  <a:endParaRPr lang="en-US" sz="1200" b="1" kern="1200" dirty="0">
                        <a:solidFill>
                          <a:schemeClr val="accent4"/>
                        </a:solidFill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3664">
                <a:tc>
                  <a:txBody>
                    <a:bodyPr/>
                    <a:lstStyle/>
                    <a:p>
                      <a:r>
                        <a:rPr lang="de-DE" sz="1100" i="1" dirty="0">
                          <a:latin typeface="DIN OT" pitchFamily="50" charset="0"/>
                        </a:rPr>
                        <a:t>Test</a:t>
                      </a:r>
                      <a:endParaRPr lang="en-US" sz="1100" i="1" dirty="0">
                        <a:latin typeface="DIN OT" pitchFamily="50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>
                          <a:latin typeface="DIN OT" pitchFamily="50" charset="0"/>
                        </a:rPr>
                        <a:t>Reduced</a:t>
                      </a:r>
                      <a:r>
                        <a:rPr lang="de-DE" sz="1100" dirty="0">
                          <a:latin typeface="DIN OT" pitchFamily="50" charset="0"/>
                        </a:rPr>
                        <a:t> </a:t>
                      </a:r>
                      <a:r>
                        <a:rPr lang="de-DE" sz="1100" dirty="0" err="1">
                          <a:latin typeface="DIN OT" pitchFamily="50" charset="0"/>
                        </a:rPr>
                        <a:t>production</a:t>
                      </a:r>
                      <a:r>
                        <a:rPr lang="de-DE" sz="1100" dirty="0">
                          <a:latin typeface="DIN OT" pitchFamily="50" charset="0"/>
                        </a:rPr>
                        <a:t> </a:t>
                      </a:r>
                      <a:r>
                        <a:rPr lang="de-DE" sz="1100" dirty="0" err="1">
                          <a:latin typeface="DIN OT" pitchFamily="50" charset="0"/>
                        </a:rPr>
                        <a:t>costs</a:t>
                      </a:r>
                      <a:endParaRPr lang="en-US" sz="1100" dirty="0">
                        <a:latin typeface="DIN OT" pitchFamily="50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>
                          <a:solidFill>
                            <a:schemeClr val="accent4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  <a:endParaRPr lang="en-US" sz="1200" b="1" kern="1200" dirty="0">
                        <a:solidFill>
                          <a:schemeClr val="accent4"/>
                        </a:solidFill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3664">
                <a:tc>
                  <a:txBody>
                    <a:bodyPr/>
                    <a:lstStyle/>
                    <a:p>
                      <a:r>
                        <a:rPr lang="de-DE" sz="1100" i="1" dirty="0">
                          <a:latin typeface="DIN OT" pitchFamily="50" charset="0"/>
                        </a:rPr>
                        <a:t>Quality</a:t>
                      </a:r>
                      <a:endParaRPr lang="en-US" sz="1100" i="1" dirty="0">
                        <a:latin typeface="DIN OT" pitchFamily="50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>
                          <a:latin typeface="DIN OT" pitchFamily="50" charset="0"/>
                        </a:rPr>
                        <a:t>Increased</a:t>
                      </a:r>
                      <a:r>
                        <a:rPr lang="de-DE" sz="1100" dirty="0">
                          <a:latin typeface="DIN OT" pitchFamily="50" charset="0"/>
                        </a:rPr>
                        <a:t> </a:t>
                      </a:r>
                      <a:r>
                        <a:rPr lang="de-DE" sz="1100" dirty="0" err="1">
                          <a:latin typeface="DIN OT" pitchFamily="50" charset="0"/>
                        </a:rPr>
                        <a:t>quality</a:t>
                      </a:r>
                      <a:endParaRPr lang="en-US" sz="1100" dirty="0">
                        <a:latin typeface="DIN OT" pitchFamily="50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>
                          <a:solidFill>
                            <a:schemeClr val="accent4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  <a:endParaRPr lang="en-US" sz="1200" b="1" kern="1200" dirty="0">
                        <a:solidFill>
                          <a:schemeClr val="accent4"/>
                        </a:solidFill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3664">
                <a:tc>
                  <a:txBody>
                    <a:bodyPr/>
                    <a:lstStyle/>
                    <a:p>
                      <a:r>
                        <a:rPr lang="de-DE" sz="1100" i="1" dirty="0" err="1">
                          <a:latin typeface="DIN OT" pitchFamily="50" charset="0"/>
                        </a:rPr>
                        <a:t>Yield</a:t>
                      </a:r>
                      <a:r>
                        <a:rPr lang="de-DE" sz="1100" i="1" dirty="0">
                          <a:latin typeface="DIN OT" pitchFamily="50" charset="0"/>
                        </a:rPr>
                        <a:t> Loss</a:t>
                      </a:r>
                      <a:endParaRPr lang="en-US" sz="1100" i="1" dirty="0">
                        <a:latin typeface="DIN OT" pitchFamily="50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dirty="0" err="1">
                          <a:latin typeface="DIN OT" pitchFamily="50" charset="0"/>
                        </a:rPr>
                        <a:t>Reduced</a:t>
                      </a:r>
                      <a:r>
                        <a:rPr lang="de-DE" sz="1100" dirty="0">
                          <a:latin typeface="DIN OT" pitchFamily="50" charset="0"/>
                        </a:rPr>
                        <a:t> </a:t>
                      </a:r>
                      <a:r>
                        <a:rPr lang="de-DE" sz="1100" dirty="0" err="1">
                          <a:latin typeface="DIN OT" pitchFamily="50" charset="0"/>
                        </a:rPr>
                        <a:t>production</a:t>
                      </a:r>
                      <a:r>
                        <a:rPr lang="de-DE" sz="1100" dirty="0">
                          <a:latin typeface="DIN OT" pitchFamily="50" charset="0"/>
                        </a:rPr>
                        <a:t> </a:t>
                      </a:r>
                      <a:r>
                        <a:rPr lang="de-DE" sz="1100" dirty="0" err="1">
                          <a:latin typeface="DIN OT" pitchFamily="50" charset="0"/>
                        </a:rPr>
                        <a:t>cost</a:t>
                      </a:r>
                      <a:endParaRPr lang="en-US" sz="1100" dirty="0">
                        <a:latin typeface="DIN OT" pitchFamily="50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dirty="0">
                          <a:solidFill>
                            <a:schemeClr val="accent4"/>
                          </a:solidFill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  <a:endParaRPr lang="en-US" sz="1200" b="1" kern="1200" dirty="0">
                        <a:solidFill>
                          <a:schemeClr val="accent4"/>
                        </a:solidFill>
                        <a:latin typeface="Wingdings" panose="05000000000000000000" pitchFamily="2" charset="2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DD9BA18-A70B-4332-9E6A-4E3B31C47305}"/>
              </a:ext>
            </a:extLst>
          </p:cNvPr>
          <p:cNvCxnSpPr>
            <a:cxnSpLocks/>
          </p:cNvCxnSpPr>
          <p:nvPr/>
        </p:nvCxnSpPr>
        <p:spPr>
          <a:xfrm>
            <a:off x="6132004" y="1088740"/>
            <a:ext cx="0" cy="5652628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4A56BBC2-1AC0-496D-B5C7-77CEBD680062}"/>
              </a:ext>
            </a:extLst>
          </p:cNvPr>
          <p:cNvCxnSpPr>
            <a:cxnSpLocks/>
          </p:cNvCxnSpPr>
          <p:nvPr/>
        </p:nvCxnSpPr>
        <p:spPr>
          <a:xfrm rot="16200000">
            <a:off x="6082333" y="-2016117"/>
            <a:ext cx="0" cy="11682322"/>
          </a:xfrm>
          <a:prstGeom prst="line">
            <a:avLst/>
          </a:prstGeom>
          <a:ln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59938D40-59CA-4832-99C7-0CB07B1C93CD}"/>
              </a:ext>
            </a:extLst>
          </p:cNvPr>
          <p:cNvGrpSpPr/>
          <p:nvPr/>
        </p:nvGrpSpPr>
        <p:grpSpPr>
          <a:xfrm>
            <a:off x="0" y="902714"/>
            <a:ext cx="5926230" cy="2749656"/>
            <a:chOff x="0" y="902714"/>
            <a:chExt cx="5926230" cy="274965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1A7954B4-7446-4F4B-8CCF-BB21B5FB6C71}"/>
                </a:ext>
              </a:extLst>
            </p:cNvPr>
            <p:cNvGrpSpPr/>
            <p:nvPr/>
          </p:nvGrpSpPr>
          <p:grpSpPr>
            <a:xfrm>
              <a:off x="862026" y="1261414"/>
              <a:ext cx="5064204" cy="2390956"/>
              <a:chOff x="5762732" y="2082127"/>
              <a:chExt cx="3870204" cy="306594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xmlns="" id="{5582F948-3BAC-4C83-8BC9-1097345C6B12}"/>
                  </a:ext>
                </a:extLst>
              </p:cNvPr>
              <p:cNvGrpSpPr/>
              <p:nvPr/>
            </p:nvGrpSpPr>
            <p:grpSpPr>
              <a:xfrm>
                <a:off x="5985411" y="2082127"/>
                <a:ext cx="3647525" cy="2893424"/>
                <a:chOff x="5577979" y="627768"/>
                <a:chExt cx="4752528" cy="3924436"/>
              </a:xfrm>
            </p:grpSpPr>
            <p:graphicFrame>
              <p:nvGraphicFramePr>
                <p:cNvPr id="6" name="Diagramm 5"/>
                <p:cNvGraphicFramePr/>
                <p:nvPr>
                  <p:extLst>
                    <p:ext uri="{D42A27DB-BD31-4B8C-83A1-F6EECF244321}">
                      <p14:modId xmlns:p14="http://schemas.microsoft.com/office/powerpoint/2010/main" val="4109703099"/>
                    </p:ext>
                  </p:extLst>
                </p:nvPr>
              </p:nvGraphicFramePr>
              <p:xfrm>
                <a:off x="5577979" y="627768"/>
                <a:ext cx="4752528" cy="3924436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  <p:sp>
              <p:nvSpPr>
                <p:cNvPr id="15" name="Textfeld 14"/>
                <p:cNvSpPr txBox="1"/>
                <p:nvPr/>
              </p:nvSpPr>
              <p:spPr>
                <a:xfrm>
                  <a:off x="7410878" y="2061655"/>
                  <a:ext cx="2111227" cy="82970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>
                  <a:outerShdw blurRad="114300" sx="101000" sy="101000" algn="ctr" rotWithShape="0">
                    <a:schemeClr val="bg2">
                      <a:lumMod val="75000"/>
                      <a:alpha val="20000"/>
                    </a:scheme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200" dirty="0">
                      <a:latin typeface="DIN OT Medium" pitchFamily="50" charset="0"/>
                    </a:rPr>
                    <a:t>Break-Even</a:t>
                  </a:r>
                  <a:r>
                    <a:rPr lang="de-DE" sz="1050" dirty="0">
                      <a:latin typeface="DIN OT Medium" pitchFamily="50" charset="0"/>
                    </a:rPr>
                    <a:t> </a:t>
                  </a:r>
                  <a:r>
                    <a:rPr lang="de-DE" sz="1050" dirty="0" err="1">
                      <a:latin typeface="DIN OT Medium" pitchFamily="50" charset="0"/>
                    </a:rPr>
                    <a:t>between</a:t>
                  </a:r>
                  <a:endParaRPr lang="de-DE" sz="1050" dirty="0">
                    <a:latin typeface="DIN OT Medium" pitchFamily="50" charset="0"/>
                  </a:endParaRPr>
                </a:p>
                <a:p>
                  <a:pPr algn="ctr"/>
                  <a:r>
                    <a:rPr lang="de-DE" sz="100" dirty="0">
                      <a:latin typeface="DIN OT Medium" pitchFamily="50" charset="0"/>
                    </a:rPr>
                    <a:t> </a:t>
                  </a:r>
                </a:p>
                <a:p>
                  <a:pPr algn="ctr"/>
                  <a:r>
                    <a:rPr lang="de-DE" sz="1200" dirty="0">
                      <a:latin typeface="DIN OT Medium" pitchFamily="50" charset="0"/>
                    </a:rPr>
                    <a:t>80k – 250k</a:t>
                  </a:r>
                  <a:endParaRPr lang="en-US" sz="1200" dirty="0">
                    <a:latin typeface="DIN OT Medium" pitchFamily="50" charset="0"/>
                  </a:endParaRPr>
                </a:p>
              </p:txBody>
            </p:sp>
          </p:grpSp>
          <p:sp>
            <p:nvSpPr>
              <p:cNvPr id="12" name="Textfeld 9">
                <a:extLst>
                  <a:ext uri="{FF2B5EF4-FFF2-40B4-BE49-F238E27FC236}">
                    <a16:creationId xmlns:a16="http://schemas.microsoft.com/office/drawing/2014/main" xmlns="" id="{53692112-3EA0-4563-81D1-4FA5F44500C2}"/>
                  </a:ext>
                </a:extLst>
              </p:cNvPr>
              <p:cNvSpPr txBox="1"/>
              <p:nvPr/>
            </p:nvSpPr>
            <p:spPr>
              <a:xfrm rot="16200000">
                <a:off x="4960568" y="3458112"/>
                <a:ext cx="1960590" cy="356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dirty="0">
                    <a:latin typeface="DIN OT Medium" pitchFamily="50" charset="0"/>
                  </a:rPr>
                  <a:t>Price</a:t>
                </a:r>
                <a:endParaRPr lang="en-US" sz="1600" dirty="0">
                  <a:latin typeface="DIN OT Medium" pitchFamily="50" charset="0"/>
                </a:endParaRPr>
              </a:p>
            </p:txBody>
          </p:sp>
          <p:sp>
            <p:nvSpPr>
              <p:cNvPr id="14" name="Textfeld 9">
                <a:extLst>
                  <a:ext uri="{FF2B5EF4-FFF2-40B4-BE49-F238E27FC236}">
                    <a16:creationId xmlns:a16="http://schemas.microsoft.com/office/drawing/2014/main" xmlns="" id="{6446A8CE-4455-43E9-9143-69A0626F29E5}"/>
                  </a:ext>
                </a:extLst>
              </p:cNvPr>
              <p:cNvSpPr txBox="1"/>
              <p:nvPr/>
            </p:nvSpPr>
            <p:spPr>
              <a:xfrm>
                <a:off x="6795234" y="4713941"/>
                <a:ext cx="1960590" cy="434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dirty="0">
                    <a:latin typeface="DIN OT Medium" pitchFamily="50" charset="0"/>
                  </a:rPr>
                  <a:t>Units</a:t>
                </a:r>
                <a:endParaRPr lang="en-US" sz="1600" dirty="0">
                  <a:latin typeface="DIN OT Medium" pitchFamily="50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3046DC25-E338-42C7-8BAD-17495CDE9595}"/>
                </a:ext>
              </a:extLst>
            </p:cNvPr>
            <p:cNvSpPr txBox="1"/>
            <p:nvPr/>
          </p:nvSpPr>
          <p:spPr>
            <a:xfrm>
              <a:off x="0" y="902714"/>
              <a:ext cx="51127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Economical</a:t>
              </a:r>
              <a:r>
                <a:rPr lang="de-DE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vis</a:t>
              </a:r>
              <a:r>
                <a:rPr lang="de-DE" b="1" dirty="0">
                  <a:latin typeface="Arial" panose="020B0604020202020204" pitchFamily="34" charset="0"/>
                  <a:cs typeface="Arial" panose="020B0604020202020204" pitchFamily="34" charset="0"/>
                </a:rPr>
                <a:t> à </a:t>
              </a:r>
              <a:r>
                <a:rPr lang="de-DE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vis</a:t>
              </a:r>
              <a:r>
                <a:rPr lang="de-DE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chip</a:t>
              </a:r>
              <a:r>
                <a:rPr lang="de-DE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solutions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7F64A03D-8B7F-4D46-8469-71BE6D323B31}"/>
              </a:ext>
            </a:extLst>
          </p:cNvPr>
          <p:cNvGrpSpPr/>
          <p:nvPr/>
        </p:nvGrpSpPr>
        <p:grpSpPr>
          <a:xfrm>
            <a:off x="6929554" y="944419"/>
            <a:ext cx="5262446" cy="2777633"/>
            <a:chOff x="6929554" y="944419"/>
            <a:chExt cx="5262446" cy="277763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239AD289-D0BB-4216-BAFC-6F2744E1C793}"/>
                </a:ext>
              </a:extLst>
            </p:cNvPr>
            <p:cNvGrpSpPr/>
            <p:nvPr/>
          </p:nvGrpSpPr>
          <p:grpSpPr>
            <a:xfrm>
              <a:off x="6929554" y="1272047"/>
              <a:ext cx="4243010" cy="2163190"/>
              <a:chOff x="1654092" y="729804"/>
              <a:chExt cx="5558032" cy="2785514"/>
            </a:xfrm>
          </p:grpSpPr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xmlns="" id="{0AB74ECB-2F2F-42D0-AE7C-FE18DAAEC54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654092" y="729804"/>
                <a:ext cx="5558032" cy="2785514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noFill/>
              </a:ln>
              <a:effectLst>
                <a:outerShdw blurRad="114300" sx="101000" sy="101000" algn="ctr" rotWithShape="0">
                  <a:schemeClr val="bg2">
                    <a:lumMod val="75000"/>
                    <a:alpha val="20000"/>
                  </a:schemeClr>
                </a:outerShdw>
              </a:effectLst>
            </p:spPr>
            <p:txBody>
              <a:bodyPr wrap="square" lIns="72000" rIns="36000" rtlCol="0" anchor="ctr">
                <a:no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de-DE" sz="900" b="1" noProof="1">
                  <a:latin typeface="DIN OT Medium" pitchFamily="50" charset="0"/>
                </a:endParaRPr>
              </a:p>
            </p:txBody>
          </p:sp>
          <p:pic>
            <p:nvPicPr>
              <p:cNvPr id="18" name="Picture 3">
                <a:extLst>
                  <a:ext uri="{FF2B5EF4-FFF2-40B4-BE49-F238E27FC236}">
                    <a16:creationId xmlns:a16="http://schemas.microsoft.com/office/drawing/2014/main" xmlns="" id="{3CF4EEB6-D36E-429B-A7A0-351422F537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390805" y="2448692"/>
                <a:ext cx="376197" cy="571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feld 17">
                <a:extLst>
                  <a:ext uri="{FF2B5EF4-FFF2-40B4-BE49-F238E27FC236}">
                    <a16:creationId xmlns:a16="http://schemas.microsoft.com/office/drawing/2014/main" xmlns="" id="{B8B7830E-ADFC-4B70-AC4D-9009AE9D1244}"/>
                  </a:ext>
                </a:extLst>
              </p:cNvPr>
              <p:cNvSpPr txBox="1"/>
              <p:nvPr/>
            </p:nvSpPr>
            <p:spPr>
              <a:xfrm>
                <a:off x="1654092" y="3023664"/>
                <a:ext cx="1849620" cy="363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00" dirty="0">
                    <a:latin typeface="DIN OT Medium" pitchFamily="50" charset="0"/>
                  </a:rPr>
                  <a:t>South Korea*</a:t>
                </a:r>
                <a:endParaRPr lang="en-US" sz="1200" dirty="0">
                  <a:latin typeface="DIN OT Medium" pitchFamily="50" charset="0"/>
                </a:endParaRPr>
              </a:p>
            </p:txBody>
          </p:sp>
          <p:sp>
            <p:nvSpPr>
              <p:cNvPr id="20" name="Textfeld 21">
                <a:extLst>
                  <a:ext uri="{FF2B5EF4-FFF2-40B4-BE49-F238E27FC236}">
                    <a16:creationId xmlns:a16="http://schemas.microsoft.com/office/drawing/2014/main" xmlns="" id="{DA8A54E6-729E-4ED5-AA43-AEB0BDA3B805}"/>
                  </a:ext>
                </a:extLst>
              </p:cNvPr>
              <p:cNvSpPr txBox="1"/>
              <p:nvPr/>
            </p:nvSpPr>
            <p:spPr>
              <a:xfrm>
                <a:off x="1930830" y="1556792"/>
                <a:ext cx="1296144" cy="363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00" dirty="0">
                    <a:latin typeface="DIN OT Medium" pitchFamily="50" charset="0"/>
                  </a:rPr>
                  <a:t>BT SIG</a:t>
                </a:r>
                <a:endParaRPr lang="en-US" sz="1200" dirty="0">
                  <a:latin typeface="DIN OT Medium" pitchFamily="50" charset="0"/>
                </a:endParaRPr>
              </a:p>
            </p:txBody>
          </p:sp>
          <p:grpSp>
            <p:nvGrpSpPr>
              <p:cNvPr id="21" name="Gruppieren 2">
                <a:extLst>
                  <a:ext uri="{FF2B5EF4-FFF2-40B4-BE49-F238E27FC236}">
                    <a16:creationId xmlns:a16="http://schemas.microsoft.com/office/drawing/2014/main" xmlns="" id="{BC6B87A6-E114-439C-9340-578DFB1EE940}"/>
                  </a:ext>
                </a:extLst>
              </p:cNvPr>
              <p:cNvGrpSpPr/>
              <p:nvPr/>
            </p:nvGrpSpPr>
            <p:grpSpPr>
              <a:xfrm>
                <a:off x="2195160" y="764704"/>
                <a:ext cx="767484" cy="789512"/>
                <a:chOff x="335830" y="908719"/>
                <a:chExt cx="767484" cy="789512"/>
              </a:xfrm>
            </p:grpSpPr>
            <p:pic>
              <p:nvPicPr>
                <p:cNvPr id="33" name="Picture 2" descr="O:\PM-MU\Internal\WirelessConnectivity\Brandguidelines\Brandguidelines_Bluetooth\Logos for Digital Use\Bluetooth_FM_Color.png">
                  <a:extLst>
                    <a:ext uri="{FF2B5EF4-FFF2-40B4-BE49-F238E27FC236}">
                      <a16:creationId xmlns:a16="http://schemas.microsoft.com/office/drawing/2014/main" xmlns="" id="{26985063-081B-4122-B9BB-5C0C941123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9089" y="1177265"/>
                  <a:ext cx="520966" cy="5209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" name="Textfeld 7">
                  <a:extLst>
                    <a:ext uri="{FF2B5EF4-FFF2-40B4-BE49-F238E27FC236}">
                      <a16:creationId xmlns:a16="http://schemas.microsoft.com/office/drawing/2014/main" xmlns="" id="{BC36072E-DC91-479D-BDE1-B9903B74205D}"/>
                    </a:ext>
                  </a:extLst>
                </p:cNvPr>
                <p:cNvSpPr txBox="1"/>
                <p:nvPr/>
              </p:nvSpPr>
              <p:spPr>
                <a:xfrm>
                  <a:off x="335830" y="908719"/>
                  <a:ext cx="767484" cy="363229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 algn="ctr"/>
                  <a:r>
                    <a:rPr lang="de-DE" sz="1200" i="1" dirty="0">
                      <a:latin typeface="DIN OT Medium" pitchFamily="50" charset="0"/>
                    </a:rPr>
                    <a:t>QDID</a:t>
                  </a:r>
                  <a:endParaRPr lang="en-US" sz="1200" i="1" dirty="0">
                    <a:latin typeface="DIN OT Medium" pitchFamily="50" charset="0"/>
                  </a:endParaRPr>
                </a:p>
              </p:txBody>
            </p:sp>
          </p:grpSp>
          <p:sp>
            <p:nvSpPr>
              <p:cNvPr id="22" name="Textfeld 1">
                <a:extLst>
                  <a:ext uri="{FF2B5EF4-FFF2-40B4-BE49-F238E27FC236}">
                    <a16:creationId xmlns:a16="http://schemas.microsoft.com/office/drawing/2014/main" xmlns="" id="{5437DFA6-020B-4458-8DF1-41DE6EF4C298}"/>
                  </a:ext>
                </a:extLst>
              </p:cNvPr>
              <p:cNvSpPr txBox="1"/>
              <p:nvPr/>
            </p:nvSpPr>
            <p:spPr>
              <a:xfrm>
                <a:off x="3781680" y="1556792"/>
                <a:ext cx="1296144" cy="363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00" dirty="0">
                    <a:latin typeface="DIN OT Medium" pitchFamily="50" charset="0"/>
                  </a:rPr>
                  <a:t>Europe</a:t>
                </a:r>
                <a:endParaRPr lang="en-US" sz="1200" dirty="0">
                  <a:latin typeface="DIN OT Medium" pitchFamily="50" charset="0"/>
                </a:endParaRPr>
              </a:p>
            </p:txBody>
          </p:sp>
          <p:sp>
            <p:nvSpPr>
              <p:cNvPr id="23" name="Textfeld 18">
                <a:extLst>
                  <a:ext uri="{FF2B5EF4-FFF2-40B4-BE49-F238E27FC236}">
                    <a16:creationId xmlns:a16="http://schemas.microsoft.com/office/drawing/2014/main" xmlns="" id="{625BDEB9-915D-491A-860D-BC8D6F2D00E8}"/>
                  </a:ext>
                </a:extLst>
              </p:cNvPr>
              <p:cNvSpPr txBox="1"/>
              <p:nvPr/>
            </p:nvSpPr>
            <p:spPr>
              <a:xfrm>
                <a:off x="3508298" y="3023664"/>
                <a:ext cx="1849620" cy="363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00" dirty="0">
                    <a:latin typeface="DIN OT Medium" pitchFamily="50" charset="0"/>
                  </a:rPr>
                  <a:t>Japan*</a:t>
                </a:r>
                <a:endParaRPr lang="en-US" sz="1200" dirty="0">
                  <a:latin typeface="DIN OT Medium" pitchFamily="50" charset="0"/>
                </a:endParaRPr>
              </a:p>
            </p:txBody>
          </p:sp>
          <p:pic>
            <p:nvPicPr>
              <p:cNvPr id="24" name="Picture 4" descr="C:\Users\70H4892\Desktop\Presentation Material\Bilder\Logos\Conformité_Européenne_(logo).svg.png">
                <a:extLst>
                  <a:ext uri="{FF2B5EF4-FFF2-40B4-BE49-F238E27FC236}">
                    <a16:creationId xmlns:a16="http://schemas.microsoft.com/office/drawing/2014/main" xmlns="" id="{E72073A5-66AD-4835-8BE4-DEEEDA84B1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1689" y="948293"/>
                <a:ext cx="756126" cy="54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feld 16">
                <a:extLst>
                  <a:ext uri="{FF2B5EF4-FFF2-40B4-BE49-F238E27FC236}">
                    <a16:creationId xmlns:a16="http://schemas.microsoft.com/office/drawing/2014/main" xmlns="" id="{4D2F294A-181A-4440-A656-16B64E0486BA}"/>
                  </a:ext>
                </a:extLst>
              </p:cNvPr>
              <p:cNvSpPr txBox="1"/>
              <p:nvPr/>
            </p:nvSpPr>
            <p:spPr>
              <a:xfrm>
                <a:off x="5639242" y="1556792"/>
                <a:ext cx="1296144" cy="363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00" dirty="0">
                    <a:latin typeface="DIN OT Medium" pitchFamily="50" charset="0"/>
                  </a:rPr>
                  <a:t>USA</a:t>
                </a:r>
                <a:endParaRPr lang="en-US" sz="1200" dirty="0">
                  <a:latin typeface="DIN OT Medium" pitchFamily="50" charset="0"/>
                </a:endParaRPr>
              </a:p>
            </p:txBody>
          </p:sp>
          <p:sp>
            <p:nvSpPr>
              <p:cNvPr id="26" name="Textfeld 19">
                <a:extLst>
                  <a:ext uri="{FF2B5EF4-FFF2-40B4-BE49-F238E27FC236}">
                    <a16:creationId xmlns:a16="http://schemas.microsoft.com/office/drawing/2014/main" xmlns="" id="{73C985AE-979B-467B-BFB9-976076F8FCDF}"/>
                  </a:ext>
                </a:extLst>
              </p:cNvPr>
              <p:cNvSpPr txBox="1"/>
              <p:nvPr/>
            </p:nvSpPr>
            <p:spPr>
              <a:xfrm>
                <a:off x="5362504" y="3023664"/>
                <a:ext cx="1849620" cy="363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00" dirty="0">
                    <a:latin typeface="DIN OT Medium" pitchFamily="50" charset="0"/>
                  </a:rPr>
                  <a:t>Canada</a:t>
                </a:r>
                <a:endParaRPr lang="en-US" sz="1200" dirty="0">
                  <a:latin typeface="DIN OT Medium" pitchFamily="50" charset="0"/>
                </a:endParaRPr>
              </a:p>
            </p:txBody>
          </p:sp>
          <p:pic>
            <p:nvPicPr>
              <p:cNvPr id="27" name="Picture 3" descr="C:\Users\70H4892\Desktop\Presentation Material\Bilder\Logos\1200px-FCC_New_Logo.svg.png">
                <a:extLst>
                  <a:ext uri="{FF2B5EF4-FFF2-40B4-BE49-F238E27FC236}">
                    <a16:creationId xmlns:a16="http://schemas.microsoft.com/office/drawing/2014/main" xmlns="" id="{ECE31F29-F746-494F-8E90-4484376C1F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5889" y="999381"/>
                <a:ext cx="642857" cy="54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8" name="Gerade Verbindung 11">
                <a:extLst>
                  <a:ext uri="{FF2B5EF4-FFF2-40B4-BE49-F238E27FC236}">
                    <a16:creationId xmlns:a16="http://schemas.microsoft.com/office/drawing/2014/main" xmlns="" id="{FC6D332C-F0B7-443A-BECB-C957C637CF8F}"/>
                  </a:ext>
                </a:extLst>
              </p:cNvPr>
              <p:cNvCxnSpPr/>
              <p:nvPr/>
            </p:nvCxnSpPr>
            <p:spPr>
              <a:xfrm>
                <a:off x="1834112" y="2132856"/>
                <a:ext cx="5220000" cy="0"/>
              </a:xfrm>
              <a:prstGeom prst="line">
                <a:avLst/>
              </a:prstGeom>
              <a:ln>
                <a:solidFill>
                  <a:srgbClr val="8F8F8F">
                    <a:alpha val="80000"/>
                  </a:srgbClr>
                </a:solidFill>
              </a:ln>
              <a:effectLst>
                <a:outerShdw blurRad="50800" dist="12700" dir="2700000" sx="53000" sy="53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37">
                <a:extLst>
                  <a:ext uri="{FF2B5EF4-FFF2-40B4-BE49-F238E27FC236}">
                    <a16:creationId xmlns:a16="http://schemas.microsoft.com/office/drawing/2014/main" xmlns="" id="{71624EDB-79CD-44D6-B5F9-07278F58B2BD}"/>
                  </a:ext>
                </a:extLst>
              </p:cNvPr>
              <p:cNvCxnSpPr/>
              <p:nvPr/>
            </p:nvCxnSpPr>
            <p:spPr>
              <a:xfrm>
                <a:off x="3506005" y="872716"/>
                <a:ext cx="0" cy="2520000"/>
              </a:xfrm>
              <a:prstGeom prst="line">
                <a:avLst/>
              </a:prstGeom>
              <a:ln>
                <a:solidFill>
                  <a:srgbClr val="8F8F8F">
                    <a:alpha val="80000"/>
                  </a:srgbClr>
                </a:solidFill>
              </a:ln>
              <a:effectLst>
                <a:outerShdw blurRad="50800" dist="12700" dir="2700000" sx="53000" sy="53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38">
                <a:extLst>
                  <a:ext uri="{FF2B5EF4-FFF2-40B4-BE49-F238E27FC236}">
                    <a16:creationId xmlns:a16="http://schemas.microsoft.com/office/drawing/2014/main" xmlns="" id="{DEB8E833-ECA6-4BEF-90A5-DA9C1EF09897}"/>
                  </a:ext>
                </a:extLst>
              </p:cNvPr>
              <p:cNvCxnSpPr/>
              <p:nvPr/>
            </p:nvCxnSpPr>
            <p:spPr>
              <a:xfrm>
                <a:off x="5360211" y="872716"/>
                <a:ext cx="0" cy="2520000"/>
              </a:xfrm>
              <a:prstGeom prst="line">
                <a:avLst/>
              </a:prstGeom>
              <a:ln>
                <a:solidFill>
                  <a:srgbClr val="8F8F8F">
                    <a:alpha val="80000"/>
                  </a:srgbClr>
                </a:solidFill>
              </a:ln>
              <a:effectLst>
                <a:outerShdw blurRad="50800" dist="12700" dir="2700000" sx="53000" sy="53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pic>
            <p:nvPicPr>
              <p:cNvPr id="31" name="Picture 2" descr="C:\Users\70H4892\Desktop\Presentation Material\Bilder\Logos\mic-logo.gif">
                <a:extLst>
                  <a:ext uri="{FF2B5EF4-FFF2-40B4-BE49-F238E27FC236}">
                    <a16:creationId xmlns:a16="http://schemas.microsoft.com/office/drawing/2014/main" xmlns="" id="{E1CD79AD-E9DA-4F50-9A5F-1F59B7164F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6924" y="2424660"/>
                <a:ext cx="601115" cy="6093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C:\Users\70H4892\Desktop\Flyer &amp; Datasheets\Bilder\Logos\IC.png">
                <a:extLst>
                  <a:ext uri="{FF2B5EF4-FFF2-40B4-BE49-F238E27FC236}">
                    <a16:creationId xmlns:a16="http://schemas.microsoft.com/office/drawing/2014/main" xmlns="" id="{5E8C8FA0-840F-4713-AE95-8F03AF3EE0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8615" y="2522073"/>
                <a:ext cx="597402" cy="4737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5" name="Rechteck 6">
              <a:extLst>
                <a:ext uri="{FF2B5EF4-FFF2-40B4-BE49-F238E27FC236}">
                  <a16:creationId xmlns:a16="http://schemas.microsoft.com/office/drawing/2014/main" xmlns="" id="{E89FFA23-E56A-48C9-8CD5-EB7775A173B8}"/>
                </a:ext>
              </a:extLst>
            </p:cNvPr>
            <p:cNvSpPr/>
            <p:nvPr/>
          </p:nvSpPr>
          <p:spPr>
            <a:xfrm>
              <a:off x="9379150" y="3460442"/>
              <a:ext cx="187262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DIN OT" pitchFamily="50" charset="0"/>
                </a:rPr>
                <a:t>*not </a:t>
              </a:r>
              <a:r>
                <a:rPr lang="fr-FR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DIN OT" pitchFamily="50" charset="0"/>
                </a:rPr>
                <a:t>available</a:t>
              </a:r>
              <a:r>
                <a:rPr lang="fr-FR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DIN OT" pitchFamily="50" charset="0"/>
                </a:rPr>
                <a:t> for all modules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DIN OT" pitchFamily="50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DD344476-0F63-4ACC-8A47-708F366EF126}"/>
                </a:ext>
              </a:extLst>
            </p:cNvPr>
            <p:cNvSpPr txBox="1"/>
            <p:nvPr/>
          </p:nvSpPr>
          <p:spPr>
            <a:xfrm>
              <a:off x="7338286" y="944419"/>
              <a:ext cx="48537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b="1" dirty="0">
                  <a:latin typeface="Arial" panose="020B0604020202020204" pitchFamily="34" charset="0"/>
                  <a:cs typeface="Arial" panose="020B0604020202020204" pitchFamily="34" charset="0"/>
                </a:rPr>
                <a:t>Certifications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7E20004E-221D-489C-B5CD-65537127FA88}"/>
              </a:ext>
            </a:extLst>
          </p:cNvPr>
          <p:cNvSpPr txBox="1"/>
          <p:nvPr/>
        </p:nvSpPr>
        <p:spPr>
          <a:xfrm>
            <a:off x="49420" y="6296514"/>
            <a:ext cx="5112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Engineering &amp;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352F0988-CDAF-4EF8-9C28-7BE366F87083}"/>
              </a:ext>
            </a:extLst>
          </p:cNvPr>
          <p:cNvGrpSpPr/>
          <p:nvPr/>
        </p:nvGrpSpPr>
        <p:grpSpPr>
          <a:xfrm>
            <a:off x="6343899" y="3925319"/>
            <a:ext cx="6010356" cy="2740527"/>
            <a:chOff x="6343899" y="3925319"/>
            <a:chExt cx="6010356" cy="2740527"/>
          </a:xfrm>
        </p:grpSpPr>
        <p:pic>
          <p:nvPicPr>
            <p:cNvPr id="36" name="Picture 6" descr="C:\Users\Hopp\Desktop\Foto\Beacon\1A.JPG">
              <a:extLst>
                <a:ext uri="{FF2B5EF4-FFF2-40B4-BE49-F238E27FC236}">
                  <a16:creationId xmlns:a16="http://schemas.microsoft.com/office/drawing/2014/main" xmlns="" id="{BA99D797-5BA2-4AA7-AE46-BB9C9EBC54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816022" y="4536797"/>
              <a:ext cx="1275505" cy="902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3" descr="O:\PM-MU\Internal\WirelessConnectivity\PAN1740 Series - FOCUS\PAN1740_Product_Image.png">
              <a:extLst>
                <a:ext uri="{FF2B5EF4-FFF2-40B4-BE49-F238E27FC236}">
                  <a16:creationId xmlns:a16="http://schemas.microsoft.com/office/drawing/2014/main" xmlns="" id="{3908BE96-6D17-4E41-912A-E8EE2E6AFF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191" t="22533" r="11067" b="22000"/>
            <a:stretch/>
          </p:blipFill>
          <p:spPr bwMode="auto">
            <a:xfrm rot="21112962">
              <a:off x="6680950" y="3925319"/>
              <a:ext cx="627598" cy="465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75FD539B-E536-429D-A949-B0460823A705" descr="23CCEDCF-12A9-42CD-84F0-F4977AAF8F59@fritz">
              <a:extLst>
                <a:ext uri="{FF2B5EF4-FFF2-40B4-BE49-F238E27FC236}">
                  <a16:creationId xmlns:a16="http://schemas.microsoft.com/office/drawing/2014/main" xmlns="" id="{58F3205D-E441-4881-88AB-5DD51D5EE9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572516" y="4223090"/>
              <a:ext cx="2023984" cy="1449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" descr="F:\Modules\PAN9320-PAN9310-ENW49A01x3JF\01._Correspondence\Release to PID Sales April 2015\picture\PAN9320_Eval_V2_3D.jpg">
              <a:extLst>
                <a:ext uri="{FF2B5EF4-FFF2-40B4-BE49-F238E27FC236}">
                  <a16:creationId xmlns:a16="http://schemas.microsoft.com/office/drawing/2014/main" xmlns="" id="{800385D2-30FB-4E17-9B91-793D40CB39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3899" y="4428064"/>
              <a:ext cx="1957761" cy="1376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52D2A733-83AC-46DB-8367-4B074FA9B781}"/>
                </a:ext>
              </a:extLst>
            </p:cNvPr>
            <p:cNvSpPr txBox="1"/>
            <p:nvPr/>
          </p:nvSpPr>
          <p:spPr>
            <a:xfrm>
              <a:off x="8194652" y="6296514"/>
              <a:ext cx="397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Cooperation</a:t>
              </a:r>
              <a:r>
                <a:rPr lang="de-DE" b="1" dirty="0">
                  <a:latin typeface="Arial" panose="020B0604020202020204" pitchFamily="34" charset="0"/>
                  <a:cs typeface="Arial" panose="020B0604020202020204" pitchFamily="34" charset="0"/>
                </a:rPr>
                <a:t> Models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F1EF7322-BB0B-4E15-ADDD-B7348735C054}"/>
                </a:ext>
              </a:extLst>
            </p:cNvPr>
            <p:cNvSpPr txBox="1"/>
            <p:nvPr/>
          </p:nvSpPr>
          <p:spPr>
            <a:xfrm>
              <a:off x="6377877" y="5814361"/>
              <a:ext cx="1630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239E2FEF-E5E1-493C-92BE-4D598C8F01E7}"/>
                </a:ext>
              </a:extLst>
            </p:cNvPr>
            <p:cNvSpPr txBox="1"/>
            <p:nvPr/>
          </p:nvSpPr>
          <p:spPr>
            <a:xfrm>
              <a:off x="8550589" y="5814361"/>
              <a:ext cx="1630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D7F12F66-B30E-4223-8551-EFB7666C5B73}"/>
                </a:ext>
              </a:extLst>
            </p:cNvPr>
            <p:cNvSpPr txBox="1"/>
            <p:nvPr/>
          </p:nvSpPr>
          <p:spPr>
            <a:xfrm>
              <a:off x="10723301" y="5829570"/>
              <a:ext cx="1630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043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theme/theme1.xml><?xml version="1.0" encoding="utf-8"?>
<a:theme xmlns:a="http://schemas.openxmlformats.org/drawingml/2006/main" name="Benutzerdefiniertes Design">
  <a:themeElements>
    <a:clrScheme name="Panasonic-PPT-Colours">
      <a:dk1>
        <a:srgbClr val="1F1F1F"/>
      </a:dk1>
      <a:lt1>
        <a:srgbClr val="1F1F1F"/>
      </a:lt1>
      <a:dk2>
        <a:srgbClr val="A3A3A3"/>
      </a:dk2>
      <a:lt2>
        <a:srgbClr val="FFFFFF"/>
      </a:lt2>
      <a:accent1>
        <a:srgbClr val="00A0C6"/>
      </a:accent1>
      <a:accent2>
        <a:srgbClr val="FC1921"/>
      </a:accent2>
      <a:accent3>
        <a:srgbClr val="FFB300"/>
      </a:accent3>
      <a:accent4>
        <a:srgbClr val="4FAD26"/>
      </a:accent4>
      <a:accent5>
        <a:srgbClr val="A3A3A3"/>
      </a:accent5>
      <a:accent6>
        <a:srgbClr val="1F1F1F"/>
      </a:accent6>
      <a:hlink>
        <a:srgbClr val="1F1F1F"/>
      </a:hlink>
      <a:folHlink>
        <a:srgbClr val="1F1F1F"/>
      </a:folHlink>
    </a:clrScheme>
    <a:fontScheme name="Panasonic-PPT-Typ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enutzerdefiniertes Design">
  <a:themeElements>
    <a:clrScheme name="Panasonic-PPT-Colours">
      <a:dk1>
        <a:srgbClr val="1F1F1F"/>
      </a:dk1>
      <a:lt1>
        <a:srgbClr val="1F1F1F"/>
      </a:lt1>
      <a:dk2>
        <a:srgbClr val="A3A3A3"/>
      </a:dk2>
      <a:lt2>
        <a:srgbClr val="FFFFFF"/>
      </a:lt2>
      <a:accent1>
        <a:srgbClr val="00A0C6"/>
      </a:accent1>
      <a:accent2>
        <a:srgbClr val="FC1921"/>
      </a:accent2>
      <a:accent3>
        <a:srgbClr val="FFB300"/>
      </a:accent3>
      <a:accent4>
        <a:srgbClr val="4FAD26"/>
      </a:accent4>
      <a:accent5>
        <a:srgbClr val="A3A3A3"/>
      </a:accent5>
      <a:accent6>
        <a:srgbClr val="1F1F1F"/>
      </a:accent6>
      <a:hlink>
        <a:srgbClr val="1F1F1F"/>
      </a:hlink>
      <a:folHlink>
        <a:srgbClr val="1F1F1F"/>
      </a:folHlink>
    </a:clrScheme>
    <a:fontScheme name="Panasonic-PPT-Typ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Benutzerdefiniertes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Benutzerdefiniertes Design">
  <a:themeElements>
    <a:clrScheme name="Panasonic-PPT-Colours">
      <a:dk1>
        <a:srgbClr val="1F1F1F"/>
      </a:dk1>
      <a:lt1>
        <a:srgbClr val="1F1F1F"/>
      </a:lt1>
      <a:dk2>
        <a:srgbClr val="A3A3A3"/>
      </a:dk2>
      <a:lt2>
        <a:srgbClr val="FFFFFF"/>
      </a:lt2>
      <a:accent1>
        <a:srgbClr val="00A0C6"/>
      </a:accent1>
      <a:accent2>
        <a:srgbClr val="FC1921"/>
      </a:accent2>
      <a:accent3>
        <a:srgbClr val="FFB300"/>
      </a:accent3>
      <a:accent4>
        <a:srgbClr val="4FAD26"/>
      </a:accent4>
      <a:accent5>
        <a:srgbClr val="A3A3A3"/>
      </a:accent5>
      <a:accent6>
        <a:srgbClr val="1F1F1F"/>
      </a:accent6>
      <a:hlink>
        <a:srgbClr val="1F1F1F"/>
      </a:hlink>
      <a:folHlink>
        <a:srgbClr val="1F1F1F"/>
      </a:folHlink>
    </a:clrScheme>
    <a:fontScheme name="Panasonic-PPT-Typ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1434</Words>
  <Application>Microsoft Office PowerPoint</Application>
  <PresentationFormat>Widescreen</PresentationFormat>
  <Paragraphs>397</Paragraphs>
  <Slides>41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56" baseType="lpstr">
      <vt:lpstr>Calibri Light</vt:lpstr>
      <vt:lpstr>Arial</vt:lpstr>
      <vt:lpstr>Wingdings</vt:lpstr>
      <vt:lpstr>游ゴシック</vt:lpstr>
      <vt:lpstr>Helvetica</vt:lpstr>
      <vt:lpstr>DIN OT Medium</vt:lpstr>
      <vt:lpstr>Arial Black</vt:lpstr>
      <vt:lpstr>Calibri</vt:lpstr>
      <vt:lpstr>ＭＳ Ｐゴシック</vt:lpstr>
      <vt:lpstr>DIN OT</vt:lpstr>
      <vt:lpstr>游ゴシック Light</vt:lpstr>
      <vt:lpstr>Benutzerdefiniertes Design</vt:lpstr>
      <vt:lpstr>1_Benutzerdefiniertes Design</vt:lpstr>
      <vt:lpstr>2_Benutzerdefiniertes Design</vt:lpstr>
      <vt:lpstr>3_Benutzerdefiniertes Design</vt:lpstr>
      <vt:lpstr>PowerPoint Presentation</vt:lpstr>
      <vt:lpstr> Contents</vt:lpstr>
      <vt:lpstr>PowerPoint Presentation</vt:lpstr>
      <vt:lpstr>PowerPoint Presentation</vt:lpstr>
      <vt:lpstr> Panasonic Industrial Devices Europe GmbH</vt:lpstr>
      <vt:lpstr> Product Portfolio @ PIDEU</vt:lpstr>
      <vt:lpstr> PIDEU System Certifications</vt:lpstr>
      <vt:lpstr>PowerPoint Presentation</vt:lpstr>
      <vt:lpstr> Benefits of the Panasonic Modular Solutions</vt:lpstr>
      <vt:lpstr> Panasonic’s Customised Solutions Competencies</vt:lpstr>
      <vt:lpstr>PowerPoint Presentation</vt:lpstr>
      <vt:lpstr> Wireless Connectivity : Standard Products</vt:lpstr>
      <vt:lpstr>PowerPoint Presentation</vt:lpstr>
      <vt:lpstr> Wireless Connectivity : Bluetooth Lineup</vt:lpstr>
      <vt:lpstr> Bluetooth Dual Mode : PAN1026A</vt:lpstr>
      <vt:lpstr> Bluetooth Dual Mode : PAN1326 B/C</vt:lpstr>
      <vt:lpstr> Bluetooth Dual Mode : Comparison</vt:lpstr>
      <vt:lpstr> Bluetooth Low Energy : PAN 1740</vt:lpstr>
      <vt:lpstr> Bluetooth Low Energy : PAN 1760A</vt:lpstr>
      <vt:lpstr> Bluetooth Low Energy : PAN1760A</vt:lpstr>
      <vt:lpstr> Bluetooth Low Energy : Comparison</vt:lpstr>
      <vt:lpstr> Bluetooth Low Energy : Ready today</vt:lpstr>
      <vt:lpstr> Bluetooth Low Energy : Ready this summer</vt:lpstr>
      <vt:lpstr>PowerPoint Presentation</vt:lpstr>
      <vt:lpstr> Wireless Connectivity : WiFi Lineup</vt:lpstr>
      <vt:lpstr> Wi-Fi : PAN 9420</vt:lpstr>
      <vt:lpstr> Wi-Fi : PAN 9420’s Simultaneous AP &amp; STA</vt:lpstr>
      <vt:lpstr> Wi-Fi : PAN 9026</vt:lpstr>
      <vt:lpstr>PowerPoint Presentation</vt:lpstr>
      <vt:lpstr> Thread / ZigBee + Bluetooth Low Energy: PAN4620</vt:lpstr>
      <vt:lpstr>PowerPoint Presentation</vt:lpstr>
      <vt:lpstr> How to get started?</vt:lpstr>
      <vt:lpstr> Software</vt:lpstr>
      <vt:lpstr> PAN1760A Evaluation kit</vt:lpstr>
      <vt:lpstr> PAN1326 B/C Evaluation kit</vt:lpstr>
      <vt:lpstr> PAN 9420 Evaluation Kits</vt:lpstr>
      <vt:lpstr> PAN 9026 Evaluation Kit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Xerox</dc:creator>
  <cp:lastModifiedBy>Miller, James (Avnet-Abacus)</cp:lastModifiedBy>
  <cp:revision>547</cp:revision>
  <cp:lastPrinted>2014-09-25T13:34:05Z</cp:lastPrinted>
  <dcterms:created xsi:type="dcterms:W3CDTF">2014-09-12T07:57:17Z</dcterms:created>
  <dcterms:modified xsi:type="dcterms:W3CDTF">2018-05-16T13:38:14Z</dcterms:modified>
</cp:coreProperties>
</file>